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9900"/>
    <a:srgbClr val="FAFAFA"/>
    <a:srgbClr val="FF00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95D6BD-2891-4D5F-8CA6-41BBB2BEFA69}" type="doc">
      <dgm:prSet loTypeId="urn:microsoft.com/office/officeart/2005/8/layout/matrix3" loCatId="matrix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1F6DD04-2580-4056-AB8E-481330E7C3E5}">
      <dgm:prSet phldrT="[Текст]"/>
      <dgm:spPr/>
      <dgm:t>
        <a:bodyPr/>
        <a:lstStyle/>
        <a:p>
          <a:r>
            <a:rPr lang="ru-RU" b="1" dirty="0" smtClean="0"/>
            <a:t>1. Составление технического задания </a:t>
          </a:r>
          <a:endParaRPr lang="ru-RU" dirty="0"/>
        </a:p>
      </dgm:t>
    </dgm:pt>
    <dgm:pt modelId="{7AD9D679-CBA3-4BFA-9296-3518E427F45B}" type="parTrans" cxnId="{CC9D64AF-F9A6-488A-8F70-2D033719F63E}">
      <dgm:prSet/>
      <dgm:spPr/>
      <dgm:t>
        <a:bodyPr/>
        <a:lstStyle/>
        <a:p>
          <a:endParaRPr lang="ru-RU"/>
        </a:p>
      </dgm:t>
    </dgm:pt>
    <dgm:pt modelId="{1994151F-C4BC-4F94-9097-7BAD597FBFA4}" type="sibTrans" cxnId="{CC9D64AF-F9A6-488A-8F70-2D033719F63E}">
      <dgm:prSet/>
      <dgm:spPr/>
      <dgm:t>
        <a:bodyPr/>
        <a:lstStyle/>
        <a:p>
          <a:endParaRPr lang="ru-RU"/>
        </a:p>
      </dgm:t>
    </dgm:pt>
    <dgm:pt modelId="{86A9BB22-A428-475E-B706-EC0E1A665AFB}">
      <dgm:prSet phldrT="[Текст]"/>
      <dgm:spPr/>
      <dgm:t>
        <a:bodyPr/>
        <a:lstStyle/>
        <a:p>
          <a:r>
            <a:rPr lang="ru-RU" b="1" dirty="0" smtClean="0"/>
            <a:t>2. Технический проект</a:t>
          </a:r>
          <a:endParaRPr lang="ru-RU" dirty="0"/>
        </a:p>
      </dgm:t>
    </dgm:pt>
    <dgm:pt modelId="{0C85ECF7-ED28-40DE-A561-E62F94CD62A1}" type="parTrans" cxnId="{CAD9E0C0-EB3D-4F46-B1C8-216B4250E7AF}">
      <dgm:prSet/>
      <dgm:spPr/>
      <dgm:t>
        <a:bodyPr/>
        <a:lstStyle/>
        <a:p>
          <a:endParaRPr lang="ru-RU"/>
        </a:p>
      </dgm:t>
    </dgm:pt>
    <dgm:pt modelId="{5AD4B845-E82E-4287-80B4-724FB091CAC2}" type="sibTrans" cxnId="{CAD9E0C0-EB3D-4F46-B1C8-216B4250E7AF}">
      <dgm:prSet/>
      <dgm:spPr/>
      <dgm:t>
        <a:bodyPr/>
        <a:lstStyle/>
        <a:p>
          <a:endParaRPr lang="ru-RU"/>
        </a:p>
      </dgm:t>
    </dgm:pt>
    <dgm:pt modelId="{06F08C05-452E-4854-9EE8-1E3C53E0D5A9}">
      <dgm:prSet phldrT="[Текст]"/>
      <dgm:spPr/>
      <dgm:t>
        <a:bodyPr/>
        <a:lstStyle/>
        <a:p>
          <a:r>
            <a:rPr lang="ru-RU" b="1" dirty="0" smtClean="0"/>
            <a:t>3. </a:t>
          </a:r>
        </a:p>
        <a:p>
          <a:r>
            <a:rPr lang="ru-RU" b="1" dirty="0" smtClean="0"/>
            <a:t>Рабочий проект</a:t>
          </a:r>
          <a:endParaRPr lang="ru-RU" dirty="0"/>
        </a:p>
      </dgm:t>
    </dgm:pt>
    <dgm:pt modelId="{88322E59-417B-4B36-B1BB-5120F08F3BC9}" type="parTrans" cxnId="{D7E24B99-2BA0-4D3B-A543-641D5F502845}">
      <dgm:prSet/>
      <dgm:spPr/>
      <dgm:t>
        <a:bodyPr/>
        <a:lstStyle/>
        <a:p>
          <a:endParaRPr lang="ru-RU"/>
        </a:p>
      </dgm:t>
    </dgm:pt>
    <dgm:pt modelId="{950C6BED-070D-40DC-AEE3-F34785D37B6C}" type="sibTrans" cxnId="{D7E24B99-2BA0-4D3B-A543-641D5F502845}">
      <dgm:prSet/>
      <dgm:spPr/>
      <dgm:t>
        <a:bodyPr/>
        <a:lstStyle/>
        <a:p>
          <a:endParaRPr lang="ru-RU"/>
        </a:p>
      </dgm:t>
    </dgm:pt>
    <dgm:pt modelId="{68336BC0-0924-4949-B9EB-612B5C05B0EE}">
      <dgm:prSet phldrT="[Текст]"/>
      <dgm:spPr/>
      <dgm:t>
        <a:bodyPr/>
        <a:lstStyle/>
        <a:p>
          <a:r>
            <a:rPr lang="ru-RU" b="1" dirty="0" smtClean="0"/>
            <a:t>4.  </a:t>
          </a:r>
        </a:p>
        <a:p>
          <a:r>
            <a:rPr lang="ru-RU" b="1" dirty="0" smtClean="0"/>
            <a:t>Ввод в действие</a:t>
          </a:r>
          <a:endParaRPr lang="ru-RU" dirty="0"/>
        </a:p>
      </dgm:t>
    </dgm:pt>
    <dgm:pt modelId="{196EE740-6754-4D0C-8873-F765B836DDD9}" type="parTrans" cxnId="{685C78FD-486A-495D-8261-524C347407DA}">
      <dgm:prSet/>
      <dgm:spPr/>
      <dgm:t>
        <a:bodyPr/>
        <a:lstStyle/>
        <a:p>
          <a:endParaRPr lang="ru-RU"/>
        </a:p>
      </dgm:t>
    </dgm:pt>
    <dgm:pt modelId="{A1BB636E-D9E9-4186-B72C-29110CC550AD}" type="sibTrans" cxnId="{685C78FD-486A-495D-8261-524C347407DA}">
      <dgm:prSet/>
      <dgm:spPr/>
      <dgm:t>
        <a:bodyPr/>
        <a:lstStyle/>
        <a:p>
          <a:endParaRPr lang="ru-RU"/>
        </a:p>
      </dgm:t>
    </dgm:pt>
    <dgm:pt modelId="{30E3E343-255A-4DD9-9D5A-7EA78EC3E0ED}" type="pres">
      <dgm:prSet presAssocID="{B695D6BD-2891-4D5F-8CA6-41BBB2BEFA6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17D1DE-8038-4F83-8AEA-DF70351F352B}" type="pres">
      <dgm:prSet presAssocID="{B695D6BD-2891-4D5F-8CA6-41BBB2BEFA69}" presName="diamond" presStyleLbl="bgShp" presStyleIdx="0" presStyleCnt="1"/>
      <dgm:spPr/>
    </dgm:pt>
    <dgm:pt modelId="{CE52434C-B857-4E7B-A1A2-8BC76AE61964}" type="pres">
      <dgm:prSet presAssocID="{B695D6BD-2891-4D5F-8CA6-41BBB2BEFA69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E429C-78DE-4691-B349-929B68BB6749}" type="pres">
      <dgm:prSet presAssocID="{B695D6BD-2891-4D5F-8CA6-41BBB2BEFA69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0C7B6-BCF5-4BFD-A3C4-5F0BF32AB201}" type="pres">
      <dgm:prSet presAssocID="{B695D6BD-2891-4D5F-8CA6-41BBB2BEFA69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4436E-95BB-4CA7-9179-420788C81335}" type="pres">
      <dgm:prSet presAssocID="{B695D6BD-2891-4D5F-8CA6-41BBB2BEFA69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E24B99-2BA0-4D3B-A543-641D5F502845}" srcId="{B695D6BD-2891-4D5F-8CA6-41BBB2BEFA69}" destId="{06F08C05-452E-4854-9EE8-1E3C53E0D5A9}" srcOrd="2" destOrd="0" parTransId="{88322E59-417B-4B36-B1BB-5120F08F3BC9}" sibTransId="{950C6BED-070D-40DC-AEE3-F34785D37B6C}"/>
    <dgm:cxn modelId="{2E889E80-385D-4211-BFFF-CD540CF64214}" type="presOf" srcId="{86A9BB22-A428-475E-B706-EC0E1A665AFB}" destId="{ECDE429C-78DE-4691-B349-929B68BB6749}" srcOrd="0" destOrd="0" presId="urn:microsoft.com/office/officeart/2005/8/layout/matrix3"/>
    <dgm:cxn modelId="{9F735978-47BC-473F-99CC-9776C8A6A0AE}" type="presOf" srcId="{06F08C05-452E-4854-9EE8-1E3C53E0D5A9}" destId="{8480C7B6-BCF5-4BFD-A3C4-5F0BF32AB201}" srcOrd="0" destOrd="0" presId="urn:microsoft.com/office/officeart/2005/8/layout/matrix3"/>
    <dgm:cxn modelId="{8678A470-3249-4028-B5B1-47026FB5B13E}" type="presOf" srcId="{68336BC0-0924-4949-B9EB-612B5C05B0EE}" destId="{2BB4436E-95BB-4CA7-9179-420788C81335}" srcOrd="0" destOrd="0" presId="urn:microsoft.com/office/officeart/2005/8/layout/matrix3"/>
    <dgm:cxn modelId="{CC9D64AF-F9A6-488A-8F70-2D033719F63E}" srcId="{B695D6BD-2891-4D5F-8CA6-41BBB2BEFA69}" destId="{C1F6DD04-2580-4056-AB8E-481330E7C3E5}" srcOrd="0" destOrd="0" parTransId="{7AD9D679-CBA3-4BFA-9296-3518E427F45B}" sibTransId="{1994151F-C4BC-4F94-9097-7BAD597FBFA4}"/>
    <dgm:cxn modelId="{CAD9E0C0-EB3D-4F46-B1C8-216B4250E7AF}" srcId="{B695D6BD-2891-4D5F-8CA6-41BBB2BEFA69}" destId="{86A9BB22-A428-475E-B706-EC0E1A665AFB}" srcOrd="1" destOrd="0" parTransId="{0C85ECF7-ED28-40DE-A561-E62F94CD62A1}" sibTransId="{5AD4B845-E82E-4287-80B4-724FB091CAC2}"/>
    <dgm:cxn modelId="{BB87CBB6-DBC0-4D84-8E3D-AC1AB83AF6AE}" type="presOf" srcId="{C1F6DD04-2580-4056-AB8E-481330E7C3E5}" destId="{CE52434C-B857-4E7B-A1A2-8BC76AE61964}" srcOrd="0" destOrd="0" presId="urn:microsoft.com/office/officeart/2005/8/layout/matrix3"/>
    <dgm:cxn modelId="{685C78FD-486A-495D-8261-524C347407DA}" srcId="{B695D6BD-2891-4D5F-8CA6-41BBB2BEFA69}" destId="{68336BC0-0924-4949-B9EB-612B5C05B0EE}" srcOrd="3" destOrd="0" parTransId="{196EE740-6754-4D0C-8873-F765B836DDD9}" sibTransId="{A1BB636E-D9E9-4186-B72C-29110CC550AD}"/>
    <dgm:cxn modelId="{0CDC4130-6617-47AB-B24B-C11312A797AA}" type="presOf" srcId="{B695D6BD-2891-4D5F-8CA6-41BBB2BEFA69}" destId="{30E3E343-255A-4DD9-9D5A-7EA78EC3E0ED}" srcOrd="0" destOrd="0" presId="urn:microsoft.com/office/officeart/2005/8/layout/matrix3"/>
    <dgm:cxn modelId="{004E6D49-1AFA-40CF-85D3-B4F81FE7F489}" type="presParOf" srcId="{30E3E343-255A-4DD9-9D5A-7EA78EC3E0ED}" destId="{0917D1DE-8038-4F83-8AEA-DF70351F352B}" srcOrd="0" destOrd="0" presId="urn:microsoft.com/office/officeart/2005/8/layout/matrix3"/>
    <dgm:cxn modelId="{B2D9AC5C-755B-4EBD-AC9B-A1F8CFDF8491}" type="presParOf" srcId="{30E3E343-255A-4DD9-9D5A-7EA78EC3E0ED}" destId="{CE52434C-B857-4E7B-A1A2-8BC76AE61964}" srcOrd="1" destOrd="0" presId="urn:microsoft.com/office/officeart/2005/8/layout/matrix3"/>
    <dgm:cxn modelId="{9CADB536-B979-4DF1-820B-0CE5AC640F46}" type="presParOf" srcId="{30E3E343-255A-4DD9-9D5A-7EA78EC3E0ED}" destId="{ECDE429C-78DE-4691-B349-929B68BB6749}" srcOrd="2" destOrd="0" presId="urn:microsoft.com/office/officeart/2005/8/layout/matrix3"/>
    <dgm:cxn modelId="{E4822DC1-7344-4678-A742-1DFCA47D0C09}" type="presParOf" srcId="{30E3E343-255A-4DD9-9D5A-7EA78EC3E0ED}" destId="{8480C7B6-BCF5-4BFD-A3C4-5F0BF32AB201}" srcOrd="3" destOrd="0" presId="urn:microsoft.com/office/officeart/2005/8/layout/matrix3"/>
    <dgm:cxn modelId="{EF58E5D7-2330-4FE4-AD76-E51457D1C4C2}" type="presParOf" srcId="{30E3E343-255A-4DD9-9D5A-7EA78EC3E0ED}" destId="{2BB4436E-95BB-4CA7-9179-420788C8133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BC84AB-F2B1-4329-8C13-C396A468F909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2C7C101-F306-444A-A5A0-ED45FF042906}">
      <dgm:prSet phldrT="[Текст]" custT="1"/>
      <dgm:spPr/>
      <dgm:t>
        <a:bodyPr/>
        <a:lstStyle/>
        <a:p>
          <a:pPr algn="ctr"/>
          <a:r>
            <a:rPr lang="ru-RU" sz="2400" b="1" i="1" dirty="0" smtClean="0">
              <a:solidFill>
                <a:srgbClr val="002060"/>
              </a:solidFill>
            </a:rPr>
            <a:t>1</a:t>
          </a:r>
          <a:endParaRPr lang="ru-RU" sz="2400" b="1" i="1" dirty="0">
            <a:solidFill>
              <a:srgbClr val="002060"/>
            </a:solidFill>
          </a:endParaRPr>
        </a:p>
      </dgm:t>
    </dgm:pt>
    <dgm:pt modelId="{4C977B1A-6703-4BF2-8A13-5C868772E9B1}" type="parTrans" cxnId="{F86C74CE-42D9-44ED-B0AC-8A00E3A63DDC}">
      <dgm:prSet/>
      <dgm:spPr/>
      <dgm:t>
        <a:bodyPr/>
        <a:lstStyle/>
        <a:p>
          <a:pPr algn="ctr"/>
          <a:endParaRPr lang="ru-RU" sz="2400" b="1" i="1">
            <a:solidFill>
              <a:srgbClr val="002060"/>
            </a:solidFill>
          </a:endParaRPr>
        </a:p>
      </dgm:t>
    </dgm:pt>
    <dgm:pt modelId="{330EC567-B0CB-4840-8912-53DBE9888420}" type="sibTrans" cxnId="{F86C74CE-42D9-44ED-B0AC-8A00E3A63DDC}">
      <dgm:prSet/>
      <dgm:spPr/>
      <dgm:t>
        <a:bodyPr/>
        <a:lstStyle/>
        <a:p>
          <a:pPr algn="ctr"/>
          <a:endParaRPr lang="ru-RU" sz="2400" b="1" i="1">
            <a:solidFill>
              <a:srgbClr val="002060"/>
            </a:solidFill>
          </a:endParaRPr>
        </a:p>
      </dgm:t>
    </dgm:pt>
    <dgm:pt modelId="{80BBB415-18CC-4C02-96DA-0A4DC35D0962}">
      <dgm:prSet phldrT="[Текст]" custT="1"/>
      <dgm:spPr/>
      <dgm:t>
        <a:bodyPr/>
        <a:lstStyle/>
        <a:p>
          <a:pPr algn="ctr"/>
          <a:r>
            <a:rPr lang="ru-RU" sz="2600" b="1" i="1" dirty="0" smtClean="0">
              <a:solidFill>
                <a:srgbClr val="002060"/>
              </a:solidFill>
            </a:rPr>
            <a:t>Составление технического задания на программирование</a:t>
          </a:r>
          <a:endParaRPr lang="ru-RU" sz="2600" b="1" i="1" dirty="0">
            <a:solidFill>
              <a:srgbClr val="002060"/>
            </a:solidFill>
          </a:endParaRPr>
        </a:p>
      </dgm:t>
    </dgm:pt>
    <dgm:pt modelId="{61510A0D-679C-42E0-A2A6-242A9D6F77B0}" type="parTrans" cxnId="{764BC6CA-3657-4529-9CE7-B5D0EE8F61D8}">
      <dgm:prSet/>
      <dgm:spPr/>
      <dgm:t>
        <a:bodyPr/>
        <a:lstStyle/>
        <a:p>
          <a:pPr algn="ctr"/>
          <a:endParaRPr lang="ru-RU" sz="2400" b="1" i="1">
            <a:solidFill>
              <a:srgbClr val="002060"/>
            </a:solidFill>
          </a:endParaRPr>
        </a:p>
      </dgm:t>
    </dgm:pt>
    <dgm:pt modelId="{5A6E6EB4-ED7B-4841-9763-88A4AAD7B110}" type="sibTrans" cxnId="{764BC6CA-3657-4529-9CE7-B5D0EE8F61D8}">
      <dgm:prSet/>
      <dgm:spPr/>
      <dgm:t>
        <a:bodyPr/>
        <a:lstStyle/>
        <a:p>
          <a:pPr algn="ctr"/>
          <a:endParaRPr lang="ru-RU" sz="2400" b="1" i="1">
            <a:solidFill>
              <a:srgbClr val="002060"/>
            </a:solidFill>
          </a:endParaRPr>
        </a:p>
      </dgm:t>
    </dgm:pt>
    <dgm:pt modelId="{3E779CFF-7EF1-48B4-8038-A64E6B70FC46}" type="pres">
      <dgm:prSet presAssocID="{A0BC84AB-F2B1-4329-8C13-C396A468F90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46BF8F-405D-4785-B849-024467FDEA59}" type="pres">
      <dgm:prSet presAssocID="{22C7C101-F306-444A-A5A0-ED45FF042906}" presName="composite" presStyleCnt="0"/>
      <dgm:spPr/>
    </dgm:pt>
    <dgm:pt modelId="{D685545C-6398-4C79-A42C-D063590869D9}" type="pres">
      <dgm:prSet presAssocID="{22C7C101-F306-444A-A5A0-ED45FF042906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B108B-4725-4C9C-92CC-AEF87C993309}" type="pres">
      <dgm:prSet presAssocID="{22C7C101-F306-444A-A5A0-ED45FF042906}" presName="descendantText" presStyleLbl="alignAcc1" presStyleIdx="0" presStyleCnt="1" custScaleY="146919" custLinFactNeighborX="3448" custLinFactNeighborY="-5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6C74CE-42D9-44ED-B0AC-8A00E3A63DDC}" srcId="{A0BC84AB-F2B1-4329-8C13-C396A468F909}" destId="{22C7C101-F306-444A-A5A0-ED45FF042906}" srcOrd="0" destOrd="0" parTransId="{4C977B1A-6703-4BF2-8A13-5C868772E9B1}" sibTransId="{330EC567-B0CB-4840-8912-53DBE9888420}"/>
    <dgm:cxn modelId="{764BC6CA-3657-4529-9CE7-B5D0EE8F61D8}" srcId="{22C7C101-F306-444A-A5A0-ED45FF042906}" destId="{80BBB415-18CC-4C02-96DA-0A4DC35D0962}" srcOrd="0" destOrd="0" parTransId="{61510A0D-679C-42E0-A2A6-242A9D6F77B0}" sibTransId="{5A6E6EB4-ED7B-4841-9763-88A4AAD7B110}"/>
    <dgm:cxn modelId="{992593E0-FF56-4DB5-A68F-597EE6C6D6AD}" type="presOf" srcId="{A0BC84AB-F2B1-4329-8C13-C396A468F909}" destId="{3E779CFF-7EF1-48B4-8038-A64E6B70FC46}" srcOrd="0" destOrd="0" presId="urn:microsoft.com/office/officeart/2005/8/layout/chevron2"/>
    <dgm:cxn modelId="{1C3C1B0F-40CA-4D6A-B58F-B2A3257593CE}" type="presOf" srcId="{80BBB415-18CC-4C02-96DA-0A4DC35D0962}" destId="{D24B108B-4725-4C9C-92CC-AEF87C993309}" srcOrd="0" destOrd="0" presId="urn:microsoft.com/office/officeart/2005/8/layout/chevron2"/>
    <dgm:cxn modelId="{EC51FC00-F5C0-493E-9550-AF341D9961EC}" type="presOf" srcId="{22C7C101-F306-444A-A5A0-ED45FF042906}" destId="{D685545C-6398-4C79-A42C-D063590869D9}" srcOrd="0" destOrd="0" presId="urn:microsoft.com/office/officeart/2005/8/layout/chevron2"/>
    <dgm:cxn modelId="{0349EBCC-92CD-473D-8E9A-652DD69A50D6}" type="presParOf" srcId="{3E779CFF-7EF1-48B4-8038-A64E6B70FC46}" destId="{6A46BF8F-405D-4785-B849-024467FDEA59}" srcOrd="0" destOrd="0" presId="urn:microsoft.com/office/officeart/2005/8/layout/chevron2"/>
    <dgm:cxn modelId="{AA81E2E8-2EB0-4E1F-8619-25B26683A89A}" type="presParOf" srcId="{6A46BF8F-405D-4785-B849-024467FDEA59}" destId="{D685545C-6398-4C79-A42C-D063590869D9}" srcOrd="0" destOrd="0" presId="urn:microsoft.com/office/officeart/2005/8/layout/chevron2"/>
    <dgm:cxn modelId="{17AB1165-9A94-4EA8-A822-98E24F2664DE}" type="presParOf" srcId="{6A46BF8F-405D-4785-B849-024467FDEA59}" destId="{D24B108B-4725-4C9C-92CC-AEF87C99330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BC84AB-F2B1-4329-8C13-C396A468F909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2C7C101-F306-444A-A5A0-ED45FF042906}">
      <dgm:prSet phldrT="[Текст]" custT="1"/>
      <dgm:spPr/>
      <dgm:t>
        <a:bodyPr/>
        <a:lstStyle/>
        <a:p>
          <a:pPr algn="ctr"/>
          <a:r>
            <a:rPr lang="ru-RU" sz="2400" b="1" i="1" dirty="0" smtClean="0">
              <a:solidFill>
                <a:srgbClr val="002060"/>
              </a:solidFill>
            </a:rPr>
            <a:t>2</a:t>
          </a:r>
          <a:endParaRPr lang="ru-RU" sz="2400" b="1" i="1" dirty="0">
            <a:solidFill>
              <a:srgbClr val="002060"/>
            </a:solidFill>
          </a:endParaRPr>
        </a:p>
      </dgm:t>
    </dgm:pt>
    <dgm:pt modelId="{4C977B1A-6703-4BF2-8A13-5C868772E9B1}" type="parTrans" cxnId="{F86C74CE-42D9-44ED-B0AC-8A00E3A63DDC}">
      <dgm:prSet/>
      <dgm:spPr/>
      <dgm:t>
        <a:bodyPr/>
        <a:lstStyle/>
        <a:p>
          <a:pPr algn="ctr"/>
          <a:endParaRPr lang="ru-RU" sz="2400" b="1" i="1">
            <a:solidFill>
              <a:srgbClr val="002060"/>
            </a:solidFill>
          </a:endParaRPr>
        </a:p>
      </dgm:t>
    </dgm:pt>
    <dgm:pt modelId="{330EC567-B0CB-4840-8912-53DBE9888420}" type="sibTrans" cxnId="{F86C74CE-42D9-44ED-B0AC-8A00E3A63DDC}">
      <dgm:prSet/>
      <dgm:spPr/>
      <dgm:t>
        <a:bodyPr/>
        <a:lstStyle/>
        <a:p>
          <a:pPr algn="ctr"/>
          <a:endParaRPr lang="ru-RU" sz="2400" b="1" i="1">
            <a:solidFill>
              <a:srgbClr val="002060"/>
            </a:solidFill>
          </a:endParaRPr>
        </a:p>
      </dgm:t>
    </dgm:pt>
    <dgm:pt modelId="{80BBB415-18CC-4C02-96DA-0A4DC35D0962}">
      <dgm:prSet phldrT="[Текст]" custT="1"/>
      <dgm:spPr/>
      <dgm:t>
        <a:bodyPr/>
        <a:lstStyle/>
        <a:p>
          <a:pPr algn="l"/>
          <a:r>
            <a:rPr lang="ru-RU" sz="2800" b="1" i="1" dirty="0" smtClean="0">
              <a:solidFill>
                <a:srgbClr val="002060"/>
              </a:solidFill>
            </a:rPr>
            <a:t>Технический проект</a:t>
          </a:r>
          <a:endParaRPr lang="ru-RU" sz="2800" b="1" i="1" dirty="0">
            <a:solidFill>
              <a:srgbClr val="002060"/>
            </a:solidFill>
          </a:endParaRPr>
        </a:p>
      </dgm:t>
    </dgm:pt>
    <dgm:pt modelId="{61510A0D-679C-42E0-A2A6-242A9D6F77B0}" type="parTrans" cxnId="{764BC6CA-3657-4529-9CE7-B5D0EE8F61D8}">
      <dgm:prSet/>
      <dgm:spPr/>
      <dgm:t>
        <a:bodyPr/>
        <a:lstStyle/>
        <a:p>
          <a:pPr algn="ctr"/>
          <a:endParaRPr lang="ru-RU" sz="2400" b="1" i="1">
            <a:solidFill>
              <a:srgbClr val="002060"/>
            </a:solidFill>
          </a:endParaRPr>
        </a:p>
      </dgm:t>
    </dgm:pt>
    <dgm:pt modelId="{5A6E6EB4-ED7B-4841-9763-88A4AAD7B110}" type="sibTrans" cxnId="{764BC6CA-3657-4529-9CE7-B5D0EE8F61D8}">
      <dgm:prSet/>
      <dgm:spPr/>
      <dgm:t>
        <a:bodyPr/>
        <a:lstStyle/>
        <a:p>
          <a:pPr algn="ctr"/>
          <a:endParaRPr lang="ru-RU" sz="2400" b="1" i="1">
            <a:solidFill>
              <a:srgbClr val="002060"/>
            </a:solidFill>
          </a:endParaRPr>
        </a:p>
      </dgm:t>
    </dgm:pt>
    <dgm:pt modelId="{3E779CFF-7EF1-48B4-8038-A64E6B70FC46}" type="pres">
      <dgm:prSet presAssocID="{A0BC84AB-F2B1-4329-8C13-C396A468F90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46BF8F-405D-4785-B849-024467FDEA59}" type="pres">
      <dgm:prSet presAssocID="{22C7C101-F306-444A-A5A0-ED45FF042906}" presName="composite" presStyleCnt="0"/>
      <dgm:spPr/>
    </dgm:pt>
    <dgm:pt modelId="{D685545C-6398-4C79-A42C-D063590869D9}" type="pres">
      <dgm:prSet presAssocID="{22C7C101-F306-444A-A5A0-ED45FF042906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B108B-4725-4C9C-92CC-AEF87C993309}" type="pres">
      <dgm:prSet presAssocID="{22C7C101-F306-444A-A5A0-ED45FF042906}" presName="descendantText" presStyleLbl="alignAcc1" presStyleIdx="0" presStyleCnt="1" custLinFactNeighborX="3448" custLinFactNeighborY="-5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FE2E0A-8F1B-48BE-B79E-F81440F36266}" type="presOf" srcId="{22C7C101-F306-444A-A5A0-ED45FF042906}" destId="{D685545C-6398-4C79-A42C-D063590869D9}" srcOrd="0" destOrd="0" presId="urn:microsoft.com/office/officeart/2005/8/layout/chevron2"/>
    <dgm:cxn modelId="{F86C74CE-42D9-44ED-B0AC-8A00E3A63DDC}" srcId="{A0BC84AB-F2B1-4329-8C13-C396A468F909}" destId="{22C7C101-F306-444A-A5A0-ED45FF042906}" srcOrd="0" destOrd="0" parTransId="{4C977B1A-6703-4BF2-8A13-5C868772E9B1}" sibTransId="{330EC567-B0CB-4840-8912-53DBE9888420}"/>
    <dgm:cxn modelId="{E224FEB7-8E51-43F3-AA45-0D719E125EBD}" type="presOf" srcId="{80BBB415-18CC-4C02-96DA-0A4DC35D0962}" destId="{D24B108B-4725-4C9C-92CC-AEF87C993309}" srcOrd="0" destOrd="0" presId="urn:microsoft.com/office/officeart/2005/8/layout/chevron2"/>
    <dgm:cxn modelId="{764BC6CA-3657-4529-9CE7-B5D0EE8F61D8}" srcId="{22C7C101-F306-444A-A5A0-ED45FF042906}" destId="{80BBB415-18CC-4C02-96DA-0A4DC35D0962}" srcOrd="0" destOrd="0" parTransId="{61510A0D-679C-42E0-A2A6-242A9D6F77B0}" sibTransId="{5A6E6EB4-ED7B-4841-9763-88A4AAD7B110}"/>
    <dgm:cxn modelId="{D84A502C-F0E8-4F5F-A7DE-70358001DEBD}" type="presOf" srcId="{A0BC84AB-F2B1-4329-8C13-C396A468F909}" destId="{3E779CFF-7EF1-48B4-8038-A64E6B70FC46}" srcOrd="0" destOrd="0" presId="urn:microsoft.com/office/officeart/2005/8/layout/chevron2"/>
    <dgm:cxn modelId="{453DBD35-E016-4593-8543-614CFDB2B791}" type="presParOf" srcId="{3E779CFF-7EF1-48B4-8038-A64E6B70FC46}" destId="{6A46BF8F-405D-4785-B849-024467FDEA59}" srcOrd="0" destOrd="0" presId="urn:microsoft.com/office/officeart/2005/8/layout/chevron2"/>
    <dgm:cxn modelId="{4AB5C7D9-A66E-4513-BE11-C479E7352A69}" type="presParOf" srcId="{6A46BF8F-405D-4785-B849-024467FDEA59}" destId="{D685545C-6398-4C79-A42C-D063590869D9}" srcOrd="0" destOrd="0" presId="urn:microsoft.com/office/officeart/2005/8/layout/chevron2"/>
    <dgm:cxn modelId="{BB9C8D13-C267-4ED2-A35A-B9BCAAD0FC77}" type="presParOf" srcId="{6A46BF8F-405D-4785-B849-024467FDEA59}" destId="{D24B108B-4725-4C9C-92CC-AEF87C99330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BC84AB-F2B1-4329-8C13-C396A468F909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2C7C101-F306-444A-A5A0-ED45FF042906}">
      <dgm:prSet phldrT="[Текст]" custT="1"/>
      <dgm:spPr/>
      <dgm:t>
        <a:bodyPr/>
        <a:lstStyle/>
        <a:p>
          <a:pPr algn="ctr"/>
          <a:r>
            <a:rPr lang="ru-RU" sz="2400" b="1" i="1" dirty="0" smtClean="0">
              <a:solidFill>
                <a:srgbClr val="002060"/>
              </a:solidFill>
            </a:rPr>
            <a:t>3</a:t>
          </a:r>
          <a:endParaRPr lang="ru-RU" sz="2400" b="1" i="1" dirty="0">
            <a:solidFill>
              <a:srgbClr val="002060"/>
            </a:solidFill>
          </a:endParaRPr>
        </a:p>
      </dgm:t>
    </dgm:pt>
    <dgm:pt modelId="{4C977B1A-6703-4BF2-8A13-5C868772E9B1}" type="parTrans" cxnId="{F86C74CE-42D9-44ED-B0AC-8A00E3A63DDC}">
      <dgm:prSet/>
      <dgm:spPr/>
      <dgm:t>
        <a:bodyPr/>
        <a:lstStyle/>
        <a:p>
          <a:pPr algn="ctr"/>
          <a:endParaRPr lang="ru-RU" sz="2400" b="1" i="1">
            <a:solidFill>
              <a:srgbClr val="002060"/>
            </a:solidFill>
          </a:endParaRPr>
        </a:p>
      </dgm:t>
    </dgm:pt>
    <dgm:pt modelId="{330EC567-B0CB-4840-8912-53DBE9888420}" type="sibTrans" cxnId="{F86C74CE-42D9-44ED-B0AC-8A00E3A63DDC}">
      <dgm:prSet/>
      <dgm:spPr/>
      <dgm:t>
        <a:bodyPr/>
        <a:lstStyle/>
        <a:p>
          <a:pPr algn="ctr"/>
          <a:endParaRPr lang="ru-RU" sz="2400" b="1" i="1">
            <a:solidFill>
              <a:srgbClr val="002060"/>
            </a:solidFill>
          </a:endParaRPr>
        </a:p>
      </dgm:t>
    </dgm:pt>
    <dgm:pt modelId="{80BBB415-18CC-4C02-96DA-0A4DC35D0962}">
      <dgm:prSet phldrT="[Текст]" custT="1"/>
      <dgm:spPr/>
      <dgm:t>
        <a:bodyPr/>
        <a:lstStyle/>
        <a:p>
          <a:pPr algn="l"/>
          <a:r>
            <a:rPr lang="ru-RU" sz="2800" b="1" i="1" dirty="0" smtClean="0">
              <a:solidFill>
                <a:srgbClr val="002060"/>
              </a:solidFill>
            </a:rPr>
            <a:t>Рабочий проект</a:t>
          </a:r>
          <a:endParaRPr lang="ru-RU" sz="2800" b="1" i="1" dirty="0">
            <a:solidFill>
              <a:srgbClr val="002060"/>
            </a:solidFill>
          </a:endParaRPr>
        </a:p>
      </dgm:t>
    </dgm:pt>
    <dgm:pt modelId="{61510A0D-679C-42E0-A2A6-242A9D6F77B0}" type="parTrans" cxnId="{764BC6CA-3657-4529-9CE7-B5D0EE8F61D8}">
      <dgm:prSet/>
      <dgm:spPr/>
      <dgm:t>
        <a:bodyPr/>
        <a:lstStyle/>
        <a:p>
          <a:pPr algn="ctr"/>
          <a:endParaRPr lang="ru-RU" sz="2400" b="1" i="1">
            <a:solidFill>
              <a:srgbClr val="002060"/>
            </a:solidFill>
          </a:endParaRPr>
        </a:p>
      </dgm:t>
    </dgm:pt>
    <dgm:pt modelId="{5A6E6EB4-ED7B-4841-9763-88A4AAD7B110}" type="sibTrans" cxnId="{764BC6CA-3657-4529-9CE7-B5D0EE8F61D8}">
      <dgm:prSet/>
      <dgm:spPr/>
      <dgm:t>
        <a:bodyPr/>
        <a:lstStyle/>
        <a:p>
          <a:pPr algn="ctr"/>
          <a:endParaRPr lang="ru-RU" sz="2400" b="1" i="1">
            <a:solidFill>
              <a:srgbClr val="002060"/>
            </a:solidFill>
          </a:endParaRPr>
        </a:p>
      </dgm:t>
    </dgm:pt>
    <dgm:pt modelId="{3E779CFF-7EF1-48B4-8038-A64E6B70FC46}" type="pres">
      <dgm:prSet presAssocID="{A0BC84AB-F2B1-4329-8C13-C396A468F90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46BF8F-405D-4785-B849-024467FDEA59}" type="pres">
      <dgm:prSet presAssocID="{22C7C101-F306-444A-A5A0-ED45FF042906}" presName="composite" presStyleCnt="0"/>
      <dgm:spPr/>
    </dgm:pt>
    <dgm:pt modelId="{D685545C-6398-4C79-A42C-D063590869D9}" type="pres">
      <dgm:prSet presAssocID="{22C7C101-F306-444A-A5A0-ED45FF042906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B108B-4725-4C9C-92CC-AEF87C993309}" type="pres">
      <dgm:prSet presAssocID="{22C7C101-F306-444A-A5A0-ED45FF042906}" presName="descendantText" presStyleLbl="alignAcc1" presStyleIdx="0" presStyleCnt="1" custLinFactNeighborX="3448" custLinFactNeighborY="-5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6C74CE-42D9-44ED-B0AC-8A00E3A63DDC}" srcId="{A0BC84AB-F2B1-4329-8C13-C396A468F909}" destId="{22C7C101-F306-444A-A5A0-ED45FF042906}" srcOrd="0" destOrd="0" parTransId="{4C977B1A-6703-4BF2-8A13-5C868772E9B1}" sibTransId="{330EC567-B0CB-4840-8912-53DBE9888420}"/>
    <dgm:cxn modelId="{764BC6CA-3657-4529-9CE7-B5D0EE8F61D8}" srcId="{22C7C101-F306-444A-A5A0-ED45FF042906}" destId="{80BBB415-18CC-4C02-96DA-0A4DC35D0962}" srcOrd="0" destOrd="0" parTransId="{61510A0D-679C-42E0-A2A6-242A9D6F77B0}" sibTransId="{5A6E6EB4-ED7B-4841-9763-88A4AAD7B110}"/>
    <dgm:cxn modelId="{BE075A69-CF5F-41EE-AD0E-EF88942F8DA9}" type="presOf" srcId="{22C7C101-F306-444A-A5A0-ED45FF042906}" destId="{D685545C-6398-4C79-A42C-D063590869D9}" srcOrd="0" destOrd="0" presId="urn:microsoft.com/office/officeart/2005/8/layout/chevron2"/>
    <dgm:cxn modelId="{C558F629-14E1-4BC2-90AC-E78C9588F8C5}" type="presOf" srcId="{A0BC84AB-F2B1-4329-8C13-C396A468F909}" destId="{3E779CFF-7EF1-48B4-8038-A64E6B70FC46}" srcOrd="0" destOrd="0" presId="urn:microsoft.com/office/officeart/2005/8/layout/chevron2"/>
    <dgm:cxn modelId="{8A437DA5-ABBF-4D3A-950B-82CFAF001103}" type="presOf" srcId="{80BBB415-18CC-4C02-96DA-0A4DC35D0962}" destId="{D24B108B-4725-4C9C-92CC-AEF87C993309}" srcOrd="0" destOrd="0" presId="urn:microsoft.com/office/officeart/2005/8/layout/chevron2"/>
    <dgm:cxn modelId="{F45922FA-CD1F-44D1-AF8E-D78289D19A5F}" type="presParOf" srcId="{3E779CFF-7EF1-48B4-8038-A64E6B70FC46}" destId="{6A46BF8F-405D-4785-B849-024467FDEA59}" srcOrd="0" destOrd="0" presId="urn:microsoft.com/office/officeart/2005/8/layout/chevron2"/>
    <dgm:cxn modelId="{7AE057C7-3AE3-4E23-9627-034A02E49285}" type="presParOf" srcId="{6A46BF8F-405D-4785-B849-024467FDEA59}" destId="{D685545C-6398-4C79-A42C-D063590869D9}" srcOrd="0" destOrd="0" presId="urn:microsoft.com/office/officeart/2005/8/layout/chevron2"/>
    <dgm:cxn modelId="{9A43BF68-FF97-421C-B56C-448E6521142D}" type="presParOf" srcId="{6A46BF8F-405D-4785-B849-024467FDEA59}" destId="{D24B108B-4725-4C9C-92CC-AEF87C99330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BC84AB-F2B1-4329-8C13-C396A468F909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2C7C101-F306-444A-A5A0-ED45FF042906}">
      <dgm:prSet phldrT="[Текст]" custT="1"/>
      <dgm:spPr/>
      <dgm:t>
        <a:bodyPr/>
        <a:lstStyle/>
        <a:p>
          <a:pPr algn="ctr"/>
          <a:r>
            <a:rPr lang="ru-RU" sz="2400" b="1" i="1" dirty="0" smtClean="0">
              <a:solidFill>
                <a:srgbClr val="002060"/>
              </a:solidFill>
            </a:rPr>
            <a:t>4</a:t>
          </a:r>
          <a:endParaRPr lang="ru-RU" sz="2400" b="1" i="1" dirty="0">
            <a:solidFill>
              <a:srgbClr val="002060"/>
            </a:solidFill>
          </a:endParaRPr>
        </a:p>
      </dgm:t>
    </dgm:pt>
    <dgm:pt modelId="{4C977B1A-6703-4BF2-8A13-5C868772E9B1}" type="parTrans" cxnId="{F86C74CE-42D9-44ED-B0AC-8A00E3A63DDC}">
      <dgm:prSet/>
      <dgm:spPr/>
      <dgm:t>
        <a:bodyPr/>
        <a:lstStyle/>
        <a:p>
          <a:pPr algn="ctr"/>
          <a:endParaRPr lang="ru-RU" sz="2400" b="1" i="1">
            <a:solidFill>
              <a:srgbClr val="002060"/>
            </a:solidFill>
          </a:endParaRPr>
        </a:p>
      </dgm:t>
    </dgm:pt>
    <dgm:pt modelId="{330EC567-B0CB-4840-8912-53DBE9888420}" type="sibTrans" cxnId="{F86C74CE-42D9-44ED-B0AC-8A00E3A63DDC}">
      <dgm:prSet/>
      <dgm:spPr/>
      <dgm:t>
        <a:bodyPr/>
        <a:lstStyle/>
        <a:p>
          <a:pPr algn="ctr"/>
          <a:endParaRPr lang="ru-RU" sz="2400" b="1" i="1">
            <a:solidFill>
              <a:srgbClr val="002060"/>
            </a:solidFill>
          </a:endParaRPr>
        </a:p>
      </dgm:t>
    </dgm:pt>
    <dgm:pt modelId="{80BBB415-18CC-4C02-96DA-0A4DC35D0962}">
      <dgm:prSet phldrT="[Текст]" custT="1"/>
      <dgm:spPr/>
      <dgm:t>
        <a:bodyPr/>
        <a:lstStyle/>
        <a:p>
          <a:pPr algn="l"/>
          <a:r>
            <a:rPr lang="ru-RU" sz="2800" b="1" i="1" dirty="0" smtClean="0">
              <a:solidFill>
                <a:srgbClr val="002060"/>
              </a:solidFill>
            </a:rPr>
            <a:t>Ввод в действие</a:t>
          </a:r>
          <a:endParaRPr lang="ru-RU" sz="2800" b="1" i="1" dirty="0">
            <a:solidFill>
              <a:srgbClr val="002060"/>
            </a:solidFill>
          </a:endParaRPr>
        </a:p>
      </dgm:t>
    </dgm:pt>
    <dgm:pt modelId="{61510A0D-679C-42E0-A2A6-242A9D6F77B0}" type="parTrans" cxnId="{764BC6CA-3657-4529-9CE7-B5D0EE8F61D8}">
      <dgm:prSet/>
      <dgm:spPr/>
      <dgm:t>
        <a:bodyPr/>
        <a:lstStyle/>
        <a:p>
          <a:pPr algn="ctr"/>
          <a:endParaRPr lang="ru-RU" sz="2400" b="1" i="1">
            <a:solidFill>
              <a:srgbClr val="002060"/>
            </a:solidFill>
          </a:endParaRPr>
        </a:p>
      </dgm:t>
    </dgm:pt>
    <dgm:pt modelId="{5A6E6EB4-ED7B-4841-9763-88A4AAD7B110}" type="sibTrans" cxnId="{764BC6CA-3657-4529-9CE7-B5D0EE8F61D8}">
      <dgm:prSet/>
      <dgm:spPr/>
      <dgm:t>
        <a:bodyPr/>
        <a:lstStyle/>
        <a:p>
          <a:pPr algn="ctr"/>
          <a:endParaRPr lang="ru-RU" sz="2400" b="1" i="1">
            <a:solidFill>
              <a:srgbClr val="002060"/>
            </a:solidFill>
          </a:endParaRPr>
        </a:p>
      </dgm:t>
    </dgm:pt>
    <dgm:pt modelId="{3E779CFF-7EF1-48B4-8038-A64E6B70FC46}" type="pres">
      <dgm:prSet presAssocID="{A0BC84AB-F2B1-4329-8C13-C396A468F90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46BF8F-405D-4785-B849-024467FDEA59}" type="pres">
      <dgm:prSet presAssocID="{22C7C101-F306-444A-A5A0-ED45FF042906}" presName="composite" presStyleCnt="0"/>
      <dgm:spPr/>
    </dgm:pt>
    <dgm:pt modelId="{D685545C-6398-4C79-A42C-D063590869D9}" type="pres">
      <dgm:prSet presAssocID="{22C7C101-F306-444A-A5A0-ED45FF042906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B108B-4725-4C9C-92CC-AEF87C993309}" type="pres">
      <dgm:prSet presAssocID="{22C7C101-F306-444A-A5A0-ED45FF042906}" presName="descendantText" presStyleLbl="alignAcc1" presStyleIdx="0" presStyleCnt="1" custLinFactNeighborX="3448" custLinFactNeighborY="-5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6C74CE-42D9-44ED-B0AC-8A00E3A63DDC}" srcId="{A0BC84AB-F2B1-4329-8C13-C396A468F909}" destId="{22C7C101-F306-444A-A5A0-ED45FF042906}" srcOrd="0" destOrd="0" parTransId="{4C977B1A-6703-4BF2-8A13-5C868772E9B1}" sibTransId="{330EC567-B0CB-4840-8912-53DBE9888420}"/>
    <dgm:cxn modelId="{5F0D9CF3-5061-4CB1-9CF5-205031E5C8FE}" type="presOf" srcId="{80BBB415-18CC-4C02-96DA-0A4DC35D0962}" destId="{D24B108B-4725-4C9C-92CC-AEF87C993309}" srcOrd="0" destOrd="0" presId="urn:microsoft.com/office/officeart/2005/8/layout/chevron2"/>
    <dgm:cxn modelId="{764BC6CA-3657-4529-9CE7-B5D0EE8F61D8}" srcId="{22C7C101-F306-444A-A5A0-ED45FF042906}" destId="{80BBB415-18CC-4C02-96DA-0A4DC35D0962}" srcOrd="0" destOrd="0" parTransId="{61510A0D-679C-42E0-A2A6-242A9D6F77B0}" sibTransId="{5A6E6EB4-ED7B-4841-9763-88A4AAD7B110}"/>
    <dgm:cxn modelId="{6291174B-2EE5-476C-9D68-0DD408BF94D6}" type="presOf" srcId="{22C7C101-F306-444A-A5A0-ED45FF042906}" destId="{D685545C-6398-4C79-A42C-D063590869D9}" srcOrd="0" destOrd="0" presId="urn:microsoft.com/office/officeart/2005/8/layout/chevron2"/>
    <dgm:cxn modelId="{3BFA3A9F-4C3C-415C-A4D5-2B8C20360922}" type="presOf" srcId="{A0BC84AB-F2B1-4329-8C13-C396A468F909}" destId="{3E779CFF-7EF1-48B4-8038-A64E6B70FC46}" srcOrd="0" destOrd="0" presId="urn:microsoft.com/office/officeart/2005/8/layout/chevron2"/>
    <dgm:cxn modelId="{FD64F2A0-7B57-4EF8-82C6-B87D70AF1EAF}" type="presParOf" srcId="{3E779CFF-7EF1-48B4-8038-A64E6B70FC46}" destId="{6A46BF8F-405D-4785-B849-024467FDEA59}" srcOrd="0" destOrd="0" presId="urn:microsoft.com/office/officeart/2005/8/layout/chevron2"/>
    <dgm:cxn modelId="{E06AA34A-D3E3-4AC9-829E-DDF5212C0568}" type="presParOf" srcId="{6A46BF8F-405D-4785-B849-024467FDEA59}" destId="{D685545C-6398-4C79-A42C-D063590869D9}" srcOrd="0" destOrd="0" presId="urn:microsoft.com/office/officeart/2005/8/layout/chevron2"/>
    <dgm:cxn modelId="{D269DD94-CF11-4EEF-A669-2BD473A53358}" type="presParOf" srcId="{6A46BF8F-405D-4785-B849-024467FDEA59}" destId="{D24B108B-4725-4C9C-92CC-AEF87C99330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98BBC7-77AB-49F2-8440-80331482E07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4E0107A-C0BF-485E-AD41-28ADD7D1BFB7}">
      <dgm:prSet phldrT="[Текст]"/>
      <dgm:spPr>
        <a:ln>
          <a:solidFill>
            <a:srgbClr val="FF0000"/>
          </a:solidFill>
        </a:ln>
      </dgm:spPr>
      <dgm:t>
        <a:bodyPr/>
        <a:lstStyle/>
        <a:p>
          <a:r>
            <a:rPr lang="ru-RU" b="1" i="1" dirty="0" smtClean="0"/>
            <a:t>Головной</a:t>
          </a:r>
          <a:r>
            <a:rPr lang="ru-RU" i="1" dirty="0" smtClean="0"/>
            <a:t> </a:t>
          </a:r>
          <a:r>
            <a:rPr lang="ru-RU" b="1" i="1" dirty="0" smtClean="0"/>
            <a:t>модуль</a:t>
          </a:r>
          <a:endParaRPr lang="ru-RU" b="1" i="1" dirty="0"/>
        </a:p>
      </dgm:t>
    </dgm:pt>
    <dgm:pt modelId="{550F3092-E4BC-4D3E-97BD-ADA3B1AB0B3C}" type="parTrans" cxnId="{6365D643-B753-4910-B900-8F8C3134F3D2}">
      <dgm:prSet/>
      <dgm:spPr/>
      <dgm:t>
        <a:bodyPr/>
        <a:lstStyle/>
        <a:p>
          <a:endParaRPr lang="ru-RU"/>
        </a:p>
      </dgm:t>
    </dgm:pt>
    <dgm:pt modelId="{3244D066-B0B6-4C36-8317-9D1D29DFDC92}" type="sibTrans" cxnId="{6365D643-B753-4910-B900-8F8C3134F3D2}">
      <dgm:prSet/>
      <dgm:spPr/>
      <dgm:t>
        <a:bodyPr/>
        <a:lstStyle/>
        <a:p>
          <a:endParaRPr lang="ru-RU"/>
        </a:p>
      </dgm:t>
    </dgm:pt>
    <dgm:pt modelId="{45A25F61-04A9-485E-96E1-785DA126274D}">
      <dgm:prSet phldrT="[Текст]"/>
      <dgm:spPr/>
      <dgm:t>
        <a:bodyPr/>
        <a:lstStyle/>
        <a:p>
          <a:r>
            <a:rPr lang="ru-RU" dirty="0" smtClean="0"/>
            <a:t>Модуль 1</a:t>
          </a:r>
          <a:endParaRPr lang="ru-RU" dirty="0"/>
        </a:p>
      </dgm:t>
    </dgm:pt>
    <dgm:pt modelId="{F51A2622-5420-4CB3-9799-7E4242E3F796}" type="parTrans" cxnId="{569362EF-7E38-463D-B0A3-B3033E07618D}">
      <dgm:prSet/>
      <dgm:spPr/>
      <dgm:t>
        <a:bodyPr/>
        <a:lstStyle/>
        <a:p>
          <a:endParaRPr lang="ru-RU"/>
        </a:p>
      </dgm:t>
    </dgm:pt>
    <dgm:pt modelId="{7A11B173-C75A-4C9B-BDE8-D7D9DFEE7CC7}" type="sibTrans" cxnId="{569362EF-7E38-463D-B0A3-B3033E07618D}">
      <dgm:prSet/>
      <dgm:spPr/>
      <dgm:t>
        <a:bodyPr/>
        <a:lstStyle/>
        <a:p>
          <a:endParaRPr lang="ru-RU"/>
        </a:p>
      </dgm:t>
    </dgm:pt>
    <dgm:pt modelId="{D5538602-BA7C-48B5-97EB-098185ADCF24}">
      <dgm:prSet phldrT="[Текст]"/>
      <dgm:spPr/>
      <dgm:t>
        <a:bodyPr/>
        <a:lstStyle/>
        <a:p>
          <a:r>
            <a:rPr lang="ru-RU" dirty="0" smtClean="0"/>
            <a:t>Модуль </a:t>
          </a:r>
          <a:r>
            <a:rPr lang="en-US" dirty="0" smtClean="0"/>
            <a:t>2</a:t>
          </a:r>
          <a:endParaRPr lang="ru-RU" dirty="0"/>
        </a:p>
      </dgm:t>
    </dgm:pt>
    <dgm:pt modelId="{81ECD1AB-2105-4238-95CE-19072ED3B133}" type="parTrans" cxnId="{2C6EDEFA-FA29-44B7-9875-813F1A4B0902}">
      <dgm:prSet/>
      <dgm:spPr/>
      <dgm:t>
        <a:bodyPr/>
        <a:lstStyle/>
        <a:p>
          <a:endParaRPr lang="ru-RU"/>
        </a:p>
      </dgm:t>
    </dgm:pt>
    <dgm:pt modelId="{875179BA-85D0-4308-B7E9-B87037202829}" type="sibTrans" cxnId="{2C6EDEFA-FA29-44B7-9875-813F1A4B0902}">
      <dgm:prSet/>
      <dgm:spPr/>
      <dgm:t>
        <a:bodyPr/>
        <a:lstStyle/>
        <a:p>
          <a:endParaRPr lang="ru-RU"/>
        </a:p>
      </dgm:t>
    </dgm:pt>
    <dgm:pt modelId="{BA59044B-1402-41B7-BD15-07A9C773AE90}">
      <dgm:prSet custT="1"/>
      <dgm:spPr/>
      <dgm:t>
        <a:bodyPr/>
        <a:lstStyle/>
        <a:p>
          <a:r>
            <a:rPr lang="ru-RU" sz="1600" dirty="0" smtClean="0"/>
            <a:t>Библиотеки процедур, объектов и методов обработки</a:t>
          </a:r>
          <a:endParaRPr lang="ru-RU" sz="1600" dirty="0"/>
        </a:p>
      </dgm:t>
    </dgm:pt>
    <dgm:pt modelId="{8C8F51B3-1F4F-4A94-BF56-F69A92C81838}" type="parTrans" cxnId="{D33F96FC-4B03-4F48-9823-15F59DA6498D}">
      <dgm:prSet/>
      <dgm:spPr/>
      <dgm:t>
        <a:bodyPr/>
        <a:lstStyle/>
        <a:p>
          <a:endParaRPr lang="ru-RU"/>
        </a:p>
      </dgm:t>
    </dgm:pt>
    <dgm:pt modelId="{7E95DE4F-95B5-47CF-850A-00CCA541A0F6}" type="sibTrans" cxnId="{D33F96FC-4B03-4F48-9823-15F59DA6498D}">
      <dgm:prSet/>
      <dgm:spPr/>
      <dgm:t>
        <a:bodyPr/>
        <a:lstStyle/>
        <a:p>
          <a:endParaRPr lang="ru-RU"/>
        </a:p>
      </dgm:t>
    </dgm:pt>
    <dgm:pt modelId="{905A48F1-9325-416D-AE82-EB048F258DC7}">
      <dgm:prSet/>
      <dgm:spPr/>
      <dgm:t>
        <a:bodyPr/>
        <a:lstStyle/>
        <a:p>
          <a:r>
            <a:rPr lang="ru-RU" dirty="0" smtClean="0"/>
            <a:t>Модуль </a:t>
          </a:r>
          <a:r>
            <a:rPr lang="en-US" dirty="0" smtClean="0"/>
            <a:t>k</a:t>
          </a:r>
          <a:endParaRPr lang="ru-RU" dirty="0"/>
        </a:p>
      </dgm:t>
    </dgm:pt>
    <dgm:pt modelId="{96E2E0AD-57D4-426A-98EB-478BBD9B96E1}" type="parTrans" cxnId="{F3B5FF8A-E421-4C5B-9C33-9146D1A19367}">
      <dgm:prSet/>
      <dgm:spPr/>
      <dgm:t>
        <a:bodyPr/>
        <a:lstStyle/>
        <a:p>
          <a:endParaRPr lang="ru-RU"/>
        </a:p>
      </dgm:t>
    </dgm:pt>
    <dgm:pt modelId="{A4B51E26-F7FF-4A2F-8815-8F87D3747AB2}" type="sibTrans" cxnId="{F3B5FF8A-E421-4C5B-9C33-9146D1A19367}">
      <dgm:prSet/>
      <dgm:spPr/>
      <dgm:t>
        <a:bodyPr/>
        <a:lstStyle/>
        <a:p>
          <a:endParaRPr lang="ru-RU"/>
        </a:p>
      </dgm:t>
    </dgm:pt>
    <dgm:pt modelId="{CAA7BD75-F00B-43DB-9008-E40CCCB95BF3}" type="pres">
      <dgm:prSet presAssocID="{F698BBC7-77AB-49F2-8440-80331482E07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12DE10D-11A1-4E1E-B6BD-A2F63B208E2A}" type="pres">
      <dgm:prSet presAssocID="{04E0107A-C0BF-485E-AD41-28ADD7D1BFB7}" presName="hierRoot1" presStyleCnt="0"/>
      <dgm:spPr/>
    </dgm:pt>
    <dgm:pt modelId="{9D534629-5CA6-44ED-9AE2-A4F9070EB0BC}" type="pres">
      <dgm:prSet presAssocID="{04E0107A-C0BF-485E-AD41-28ADD7D1BFB7}" presName="composite" presStyleCnt="0"/>
      <dgm:spPr/>
    </dgm:pt>
    <dgm:pt modelId="{45D4D790-BA9E-4D21-9703-E36B765A19F5}" type="pres">
      <dgm:prSet presAssocID="{04E0107A-C0BF-485E-AD41-28ADD7D1BFB7}" presName="background" presStyleLbl="node0" presStyleIdx="0" presStyleCnt="1"/>
      <dgm:spPr>
        <a:solidFill>
          <a:srgbClr val="FF0000"/>
        </a:solidFill>
      </dgm:spPr>
    </dgm:pt>
    <dgm:pt modelId="{61E55DC0-E2DC-43C5-A159-A95026988306}" type="pres">
      <dgm:prSet presAssocID="{04E0107A-C0BF-485E-AD41-28ADD7D1BFB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23A234-7055-470B-992C-6679CE60A566}" type="pres">
      <dgm:prSet presAssocID="{04E0107A-C0BF-485E-AD41-28ADD7D1BFB7}" presName="hierChild2" presStyleCnt="0"/>
      <dgm:spPr/>
    </dgm:pt>
    <dgm:pt modelId="{D92E1C19-1C49-4F57-B55B-EE2A0F13F245}" type="pres">
      <dgm:prSet presAssocID="{F51A2622-5420-4CB3-9799-7E4242E3F796}" presName="Name10" presStyleLbl="parChTrans1D2" presStyleIdx="0" presStyleCnt="4"/>
      <dgm:spPr/>
      <dgm:t>
        <a:bodyPr/>
        <a:lstStyle/>
        <a:p>
          <a:endParaRPr lang="ru-RU"/>
        </a:p>
      </dgm:t>
    </dgm:pt>
    <dgm:pt modelId="{9144F5F4-3F28-4D62-BFEB-B6944F4B5C28}" type="pres">
      <dgm:prSet presAssocID="{45A25F61-04A9-485E-96E1-785DA126274D}" presName="hierRoot2" presStyleCnt="0"/>
      <dgm:spPr/>
    </dgm:pt>
    <dgm:pt modelId="{DA8528A5-0768-4E25-B7B0-438FEAB6A27E}" type="pres">
      <dgm:prSet presAssocID="{45A25F61-04A9-485E-96E1-785DA126274D}" presName="composite2" presStyleCnt="0"/>
      <dgm:spPr/>
    </dgm:pt>
    <dgm:pt modelId="{337D7748-BB7A-4E7A-8348-BF5DD82EC93E}" type="pres">
      <dgm:prSet presAssocID="{45A25F61-04A9-485E-96E1-785DA126274D}" presName="background2" presStyleLbl="node2" presStyleIdx="0" presStyleCnt="4"/>
      <dgm:spPr/>
    </dgm:pt>
    <dgm:pt modelId="{008BE2D7-84B9-4622-9F1E-0D48F3E0F844}" type="pres">
      <dgm:prSet presAssocID="{45A25F61-04A9-485E-96E1-785DA126274D}" presName="text2" presStyleLbl="fgAcc2" presStyleIdx="0" presStyleCnt="4" custScaleX="74935" custScaleY="732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5436F7-F7A4-4E13-B770-F0FD3FDB7032}" type="pres">
      <dgm:prSet presAssocID="{45A25F61-04A9-485E-96E1-785DA126274D}" presName="hierChild3" presStyleCnt="0"/>
      <dgm:spPr/>
    </dgm:pt>
    <dgm:pt modelId="{BDC17D49-6F8F-4886-A78E-3700F84F906A}" type="pres">
      <dgm:prSet presAssocID="{81ECD1AB-2105-4238-95CE-19072ED3B133}" presName="Name10" presStyleLbl="parChTrans1D2" presStyleIdx="1" presStyleCnt="4"/>
      <dgm:spPr/>
      <dgm:t>
        <a:bodyPr/>
        <a:lstStyle/>
        <a:p>
          <a:endParaRPr lang="ru-RU"/>
        </a:p>
      </dgm:t>
    </dgm:pt>
    <dgm:pt modelId="{A3A81F23-8081-4999-B776-F50704B8E363}" type="pres">
      <dgm:prSet presAssocID="{D5538602-BA7C-48B5-97EB-098185ADCF24}" presName="hierRoot2" presStyleCnt="0"/>
      <dgm:spPr/>
    </dgm:pt>
    <dgm:pt modelId="{768743C4-74DB-4F33-80C0-820FB75CC4E6}" type="pres">
      <dgm:prSet presAssocID="{D5538602-BA7C-48B5-97EB-098185ADCF24}" presName="composite2" presStyleCnt="0"/>
      <dgm:spPr/>
    </dgm:pt>
    <dgm:pt modelId="{29E494C1-0D14-4D8E-BDFB-C2E315224D6D}" type="pres">
      <dgm:prSet presAssocID="{D5538602-BA7C-48B5-97EB-098185ADCF24}" presName="background2" presStyleLbl="node2" presStyleIdx="1" presStyleCnt="4"/>
      <dgm:spPr/>
      <dgm:t>
        <a:bodyPr/>
        <a:lstStyle/>
        <a:p>
          <a:endParaRPr lang="ru-RU"/>
        </a:p>
      </dgm:t>
    </dgm:pt>
    <dgm:pt modelId="{069F11FB-355C-40AD-B66F-5EBC8B00DC74}" type="pres">
      <dgm:prSet presAssocID="{D5538602-BA7C-48B5-97EB-098185ADCF24}" presName="text2" presStyleLbl="fgAcc2" presStyleIdx="1" presStyleCnt="4" custScaleX="76469" custScaleY="76917" custLinFactNeighborX="-55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0BEA1B-7CB7-4794-8BD2-388458315AED}" type="pres">
      <dgm:prSet presAssocID="{D5538602-BA7C-48B5-97EB-098185ADCF24}" presName="hierChild3" presStyleCnt="0"/>
      <dgm:spPr/>
    </dgm:pt>
    <dgm:pt modelId="{F592D210-98B7-4810-AB57-BE71DEA53D29}" type="pres">
      <dgm:prSet presAssocID="{8C8F51B3-1F4F-4A94-BF56-F69A92C81838}" presName="Name10" presStyleLbl="parChTrans1D2" presStyleIdx="2" presStyleCnt="4"/>
      <dgm:spPr/>
      <dgm:t>
        <a:bodyPr/>
        <a:lstStyle/>
        <a:p>
          <a:endParaRPr lang="ru-RU"/>
        </a:p>
      </dgm:t>
    </dgm:pt>
    <dgm:pt modelId="{9CD546A0-7E2C-47DD-9EC0-C92B6096208F}" type="pres">
      <dgm:prSet presAssocID="{BA59044B-1402-41B7-BD15-07A9C773AE90}" presName="hierRoot2" presStyleCnt="0"/>
      <dgm:spPr/>
    </dgm:pt>
    <dgm:pt modelId="{85068F33-940C-46B4-9BFE-A87EDFBCA3A2}" type="pres">
      <dgm:prSet presAssocID="{BA59044B-1402-41B7-BD15-07A9C773AE90}" presName="composite2" presStyleCnt="0"/>
      <dgm:spPr/>
    </dgm:pt>
    <dgm:pt modelId="{3C2B11D3-7CD8-4C66-8082-DA4437AA5F4A}" type="pres">
      <dgm:prSet presAssocID="{BA59044B-1402-41B7-BD15-07A9C773AE90}" presName="background2" presStyleLbl="node2" presStyleIdx="2" presStyleCnt="4"/>
      <dgm:spPr/>
    </dgm:pt>
    <dgm:pt modelId="{A1C2806B-7BF8-4FE4-8083-6BA2544CC418}" type="pres">
      <dgm:prSet presAssocID="{BA59044B-1402-41B7-BD15-07A9C773AE90}" presName="text2" presStyleLbl="fgAcc2" presStyleIdx="2" presStyleCnt="4" custScaleX="131681" custScaleY="79013" custLinFactNeighborX="-149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C0B3CA-08B4-45E0-B395-A52865C81C1D}" type="pres">
      <dgm:prSet presAssocID="{BA59044B-1402-41B7-BD15-07A9C773AE90}" presName="hierChild3" presStyleCnt="0"/>
      <dgm:spPr/>
    </dgm:pt>
    <dgm:pt modelId="{9228AE8D-04A5-49B2-B368-B070D888C684}" type="pres">
      <dgm:prSet presAssocID="{96E2E0AD-57D4-426A-98EB-478BBD9B96E1}" presName="Name10" presStyleLbl="parChTrans1D2" presStyleIdx="3" presStyleCnt="4"/>
      <dgm:spPr/>
      <dgm:t>
        <a:bodyPr/>
        <a:lstStyle/>
        <a:p>
          <a:endParaRPr lang="ru-RU"/>
        </a:p>
      </dgm:t>
    </dgm:pt>
    <dgm:pt modelId="{B6A8892F-02D4-42AD-A6E0-D90198A519D7}" type="pres">
      <dgm:prSet presAssocID="{905A48F1-9325-416D-AE82-EB048F258DC7}" presName="hierRoot2" presStyleCnt="0"/>
      <dgm:spPr/>
    </dgm:pt>
    <dgm:pt modelId="{E21D7F0C-8063-4FC1-AF80-76BEBA1D7918}" type="pres">
      <dgm:prSet presAssocID="{905A48F1-9325-416D-AE82-EB048F258DC7}" presName="composite2" presStyleCnt="0"/>
      <dgm:spPr/>
    </dgm:pt>
    <dgm:pt modelId="{5B0428B7-3EBE-4777-902D-9C5C860C91AB}" type="pres">
      <dgm:prSet presAssocID="{905A48F1-9325-416D-AE82-EB048F258DC7}" presName="background2" presStyleLbl="node2" presStyleIdx="3" presStyleCnt="4"/>
      <dgm:spPr/>
    </dgm:pt>
    <dgm:pt modelId="{710A847F-DFAD-4D69-93A7-D2B34BA90C07}" type="pres">
      <dgm:prSet presAssocID="{905A48F1-9325-416D-AE82-EB048F258DC7}" presName="text2" presStyleLbl="fgAcc2" presStyleIdx="3" presStyleCnt="4" custScaleX="75098" custScaleY="72845" custLinFactNeighborX="11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E7D9C3-D953-4D29-9173-FB056D55B04A}" type="pres">
      <dgm:prSet presAssocID="{905A48F1-9325-416D-AE82-EB048F258DC7}" presName="hierChild3" presStyleCnt="0"/>
      <dgm:spPr/>
    </dgm:pt>
  </dgm:ptLst>
  <dgm:cxnLst>
    <dgm:cxn modelId="{B5BDD1BA-74B6-4E37-9BA4-D6CA8E2FC5E0}" type="presOf" srcId="{96E2E0AD-57D4-426A-98EB-478BBD9B96E1}" destId="{9228AE8D-04A5-49B2-B368-B070D888C684}" srcOrd="0" destOrd="0" presId="urn:microsoft.com/office/officeart/2005/8/layout/hierarchy1"/>
    <dgm:cxn modelId="{98ECFAAF-56C7-4212-8633-9E707F566062}" type="presOf" srcId="{04E0107A-C0BF-485E-AD41-28ADD7D1BFB7}" destId="{61E55DC0-E2DC-43C5-A159-A95026988306}" srcOrd="0" destOrd="0" presId="urn:microsoft.com/office/officeart/2005/8/layout/hierarchy1"/>
    <dgm:cxn modelId="{1829543B-44A1-46AA-A415-397602C9C76B}" type="presOf" srcId="{F51A2622-5420-4CB3-9799-7E4242E3F796}" destId="{D92E1C19-1C49-4F57-B55B-EE2A0F13F245}" srcOrd="0" destOrd="0" presId="urn:microsoft.com/office/officeart/2005/8/layout/hierarchy1"/>
    <dgm:cxn modelId="{7B48A2B1-FD0B-4C7F-B74D-8EF318A2A21D}" type="presOf" srcId="{8C8F51B3-1F4F-4A94-BF56-F69A92C81838}" destId="{F592D210-98B7-4810-AB57-BE71DEA53D29}" srcOrd="0" destOrd="0" presId="urn:microsoft.com/office/officeart/2005/8/layout/hierarchy1"/>
    <dgm:cxn modelId="{B6F2F7F7-A83D-4E24-A002-1C0C7AF88A8D}" type="presOf" srcId="{BA59044B-1402-41B7-BD15-07A9C773AE90}" destId="{A1C2806B-7BF8-4FE4-8083-6BA2544CC418}" srcOrd="0" destOrd="0" presId="urn:microsoft.com/office/officeart/2005/8/layout/hierarchy1"/>
    <dgm:cxn modelId="{2A349794-39BB-45D7-8572-C69B07571671}" type="presOf" srcId="{81ECD1AB-2105-4238-95CE-19072ED3B133}" destId="{BDC17D49-6F8F-4886-A78E-3700F84F906A}" srcOrd="0" destOrd="0" presId="urn:microsoft.com/office/officeart/2005/8/layout/hierarchy1"/>
    <dgm:cxn modelId="{2C6EDEFA-FA29-44B7-9875-813F1A4B0902}" srcId="{04E0107A-C0BF-485E-AD41-28ADD7D1BFB7}" destId="{D5538602-BA7C-48B5-97EB-098185ADCF24}" srcOrd="1" destOrd="0" parTransId="{81ECD1AB-2105-4238-95CE-19072ED3B133}" sibTransId="{875179BA-85D0-4308-B7E9-B87037202829}"/>
    <dgm:cxn modelId="{D33F96FC-4B03-4F48-9823-15F59DA6498D}" srcId="{04E0107A-C0BF-485E-AD41-28ADD7D1BFB7}" destId="{BA59044B-1402-41B7-BD15-07A9C773AE90}" srcOrd="2" destOrd="0" parTransId="{8C8F51B3-1F4F-4A94-BF56-F69A92C81838}" sibTransId="{7E95DE4F-95B5-47CF-850A-00CCA541A0F6}"/>
    <dgm:cxn modelId="{42156B6E-E3D7-49DF-8A1C-B3504BF7EBF7}" type="presOf" srcId="{45A25F61-04A9-485E-96E1-785DA126274D}" destId="{008BE2D7-84B9-4622-9F1E-0D48F3E0F844}" srcOrd="0" destOrd="0" presId="urn:microsoft.com/office/officeart/2005/8/layout/hierarchy1"/>
    <dgm:cxn modelId="{6365D643-B753-4910-B900-8F8C3134F3D2}" srcId="{F698BBC7-77AB-49F2-8440-80331482E072}" destId="{04E0107A-C0BF-485E-AD41-28ADD7D1BFB7}" srcOrd="0" destOrd="0" parTransId="{550F3092-E4BC-4D3E-97BD-ADA3B1AB0B3C}" sibTransId="{3244D066-B0B6-4C36-8317-9D1D29DFDC92}"/>
    <dgm:cxn modelId="{569362EF-7E38-463D-B0A3-B3033E07618D}" srcId="{04E0107A-C0BF-485E-AD41-28ADD7D1BFB7}" destId="{45A25F61-04A9-485E-96E1-785DA126274D}" srcOrd="0" destOrd="0" parTransId="{F51A2622-5420-4CB3-9799-7E4242E3F796}" sibTransId="{7A11B173-C75A-4C9B-BDE8-D7D9DFEE7CC7}"/>
    <dgm:cxn modelId="{E60CFF1A-21F8-4728-84D2-3DD901C45FA1}" type="presOf" srcId="{905A48F1-9325-416D-AE82-EB048F258DC7}" destId="{710A847F-DFAD-4D69-93A7-D2B34BA90C07}" srcOrd="0" destOrd="0" presId="urn:microsoft.com/office/officeart/2005/8/layout/hierarchy1"/>
    <dgm:cxn modelId="{F3B5FF8A-E421-4C5B-9C33-9146D1A19367}" srcId="{04E0107A-C0BF-485E-AD41-28ADD7D1BFB7}" destId="{905A48F1-9325-416D-AE82-EB048F258DC7}" srcOrd="3" destOrd="0" parTransId="{96E2E0AD-57D4-426A-98EB-478BBD9B96E1}" sibTransId="{A4B51E26-F7FF-4A2F-8815-8F87D3747AB2}"/>
    <dgm:cxn modelId="{49B3CCF9-B958-41ED-9B54-921880867B5A}" type="presOf" srcId="{D5538602-BA7C-48B5-97EB-098185ADCF24}" destId="{069F11FB-355C-40AD-B66F-5EBC8B00DC74}" srcOrd="0" destOrd="0" presId="urn:microsoft.com/office/officeart/2005/8/layout/hierarchy1"/>
    <dgm:cxn modelId="{EB3B36D3-D318-4AAD-8830-8256C7FA331D}" type="presOf" srcId="{F698BBC7-77AB-49F2-8440-80331482E072}" destId="{CAA7BD75-F00B-43DB-9008-E40CCCB95BF3}" srcOrd="0" destOrd="0" presId="urn:microsoft.com/office/officeart/2005/8/layout/hierarchy1"/>
    <dgm:cxn modelId="{DA5A2188-5246-4B05-B04E-B1CE4329C8FC}" type="presParOf" srcId="{CAA7BD75-F00B-43DB-9008-E40CCCB95BF3}" destId="{512DE10D-11A1-4E1E-B6BD-A2F63B208E2A}" srcOrd="0" destOrd="0" presId="urn:microsoft.com/office/officeart/2005/8/layout/hierarchy1"/>
    <dgm:cxn modelId="{5AE97560-2A0A-426D-82B8-CC41011EEA18}" type="presParOf" srcId="{512DE10D-11A1-4E1E-B6BD-A2F63B208E2A}" destId="{9D534629-5CA6-44ED-9AE2-A4F9070EB0BC}" srcOrd="0" destOrd="0" presId="urn:microsoft.com/office/officeart/2005/8/layout/hierarchy1"/>
    <dgm:cxn modelId="{19669BA4-827D-4C32-9D76-08C2058F7CEB}" type="presParOf" srcId="{9D534629-5CA6-44ED-9AE2-A4F9070EB0BC}" destId="{45D4D790-BA9E-4D21-9703-E36B765A19F5}" srcOrd="0" destOrd="0" presId="urn:microsoft.com/office/officeart/2005/8/layout/hierarchy1"/>
    <dgm:cxn modelId="{59617FFB-CCB3-4A27-8C8E-3DD8647A6589}" type="presParOf" srcId="{9D534629-5CA6-44ED-9AE2-A4F9070EB0BC}" destId="{61E55DC0-E2DC-43C5-A159-A95026988306}" srcOrd="1" destOrd="0" presId="urn:microsoft.com/office/officeart/2005/8/layout/hierarchy1"/>
    <dgm:cxn modelId="{1F098A34-7008-48B2-A228-9D028F1216C8}" type="presParOf" srcId="{512DE10D-11A1-4E1E-B6BD-A2F63B208E2A}" destId="{BF23A234-7055-470B-992C-6679CE60A566}" srcOrd="1" destOrd="0" presId="urn:microsoft.com/office/officeart/2005/8/layout/hierarchy1"/>
    <dgm:cxn modelId="{6A52D0A1-2055-4006-AE71-472F67BA96EF}" type="presParOf" srcId="{BF23A234-7055-470B-992C-6679CE60A566}" destId="{D92E1C19-1C49-4F57-B55B-EE2A0F13F245}" srcOrd="0" destOrd="0" presId="urn:microsoft.com/office/officeart/2005/8/layout/hierarchy1"/>
    <dgm:cxn modelId="{60BAE558-FA9C-4F63-924F-6335D5D3B84A}" type="presParOf" srcId="{BF23A234-7055-470B-992C-6679CE60A566}" destId="{9144F5F4-3F28-4D62-BFEB-B6944F4B5C28}" srcOrd="1" destOrd="0" presId="urn:microsoft.com/office/officeart/2005/8/layout/hierarchy1"/>
    <dgm:cxn modelId="{853FFA0B-8C95-4BBC-A31E-492E1A593D58}" type="presParOf" srcId="{9144F5F4-3F28-4D62-BFEB-B6944F4B5C28}" destId="{DA8528A5-0768-4E25-B7B0-438FEAB6A27E}" srcOrd="0" destOrd="0" presId="urn:microsoft.com/office/officeart/2005/8/layout/hierarchy1"/>
    <dgm:cxn modelId="{35B86B9C-0D00-4660-9F54-834CFE475901}" type="presParOf" srcId="{DA8528A5-0768-4E25-B7B0-438FEAB6A27E}" destId="{337D7748-BB7A-4E7A-8348-BF5DD82EC93E}" srcOrd="0" destOrd="0" presId="urn:microsoft.com/office/officeart/2005/8/layout/hierarchy1"/>
    <dgm:cxn modelId="{3C8EAA1B-4509-4A17-A64D-652072E4F999}" type="presParOf" srcId="{DA8528A5-0768-4E25-B7B0-438FEAB6A27E}" destId="{008BE2D7-84B9-4622-9F1E-0D48F3E0F844}" srcOrd="1" destOrd="0" presId="urn:microsoft.com/office/officeart/2005/8/layout/hierarchy1"/>
    <dgm:cxn modelId="{DFC2C434-C7F5-4519-8C23-CE2BBDB5E756}" type="presParOf" srcId="{9144F5F4-3F28-4D62-BFEB-B6944F4B5C28}" destId="{655436F7-F7A4-4E13-B770-F0FD3FDB7032}" srcOrd="1" destOrd="0" presId="urn:microsoft.com/office/officeart/2005/8/layout/hierarchy1"/>
    <dgm:cxn modelId="{E8510356-6178-40B9-A8F5-09902E5737E7}" type="presParOf" srcId="{BF23A234-7055-470B-992C-6679CE60A566}" destId="{BDC17D49-6F8F-4886-A78E-3700F84F906A}" srcOrd="2" destOrd="0" presId="urn:microsoft.com/office/officeart/2005/8/layout/hierarchy1"/>
    <dgm:cxn modelId="{E5E3F764-272F-432D-8353-479402807A41}" type="presParOf" srcId="{BF23A234-7055-470B-992C-6679CE60A566}" destId="{A3A81F23-8081-4999-B776-F50704B8E363}" srcOrd="3" destOrd="0" presId="urn:microsoft.com/office/officeart/2005/8/layout/hierarchy1"/>
    <dgm:cxn modelId="{F6302606-E194-4556-A673-5F266986AAC1}" type="presParOf" srcId="{A3A81F23-8081-4999-B776-F50704B8E363}" destId="{768743C4-74DB-4F33-80C0-820FB75CC4E6}" srcOrd="0" destOrd="0" presId="urn:microsoft.com/office/officeart/2005/8/layout/hierarchy1"/>
    <dgm:cxn modelId="{06969A0F-85C8-4FBC-8705-6ACF9CA278F6}" type="presParOf" srcId="{768743C4-74DB-4F33-80C0-820FB75CC4E6}" destId="{29E494C1-0D14-4D8E-BDFB-C2E315224D6D}" srcOrd="0" destOrd="0" presId="urn:microsoft.com/office/officeart/2005/8/layout/hierarchy1"/>
    <dgm:cxn modelId="{D09399A8-0854-4A3F-92A8-06E4410BF2BA}" type="presParOf" srcId="{768743C4-74DB-4F33-80C0-820FB75CC4E6}" destId="{069F11FB-355C-40AD-B66F-5EBC8B00DC74}" srcOrd="1" destOrd="0" presId="urn:microsoft.com/office/officeart/2005/8/layout/hierarchy1"/>
    <dgm:cxn modelId="{D0C9BBB6-8EA2-4257-B08C-07D26CA52850}" type="presParOf" srcId="{A3A81F23-8081-4999-B776-F50704B8E363}" destId="{500BEA1B-7CB7-4794-8BD2-388458315AED}" srcOrd="1" destOrd="0" presId="urn:microsoft.com/office/officeart/2005/8/layout/hierarchy1"/>
    <dgm:cxn modelId="{E4769990-B052-43B1-9078-BDD206F593F5}" type="presParOf" srcId="{BF23A234-7055-470B-992C-6679CE60A566}" destId="{F592D210-98B7-4810-AB57-BE71DEA53D29}" srcOrd="4" destOrd="0" presId="urn:microsoft.com/office/officeart/2005/8/layout/hierarchy1"/>
    <dgm:cxn modelId="{115FE589-CD49-483E-8483-9B9C4B242E0A}" type="presParOf" srcId="{BF23A234-7055-470B-992C-6679CE60A566}" destId="{9CD546A0-7E2C-47DD-9EC0-C92B6096208F}" srcOrd="5" destOrd="0" presId="urn:microsoft.com/office/officeart/2005/8/layout/hierarchy1"/>
    <dgm:cxn modelId="{73ADC9B8-27A9-47F4-8165-06EA7FFD8229}" type="presParOf" srcId="{9CD546A0-7E2C-47DD-9EC0-C92B6096208F}" destId="{85068F33-940C-46B4-9BFE-A87EDFBCA3A2}" srcOrd="0" destOrd="0" presId="urn:microsoft.com/office/officeart/2005/8/layout/hierarchy1"/>
    <dgm:cxn modelId="{8FC1A71F-11D0-436E-A983-1EE75191FA75}" type="presParOf" srcId="{85068F33-940C-46B4-9BFE-A87EDFBCA3A2}" destId="{3C2B11D3-7CD8-4C66-8082-DA4437AA5F4A}" srcOrd="0" destOrd="0" presId="urn:microsoft.com/office/officeart/2005/8/layout/hierarchy1"/>
    <dgm:cxn modelId="{239B4C88-A699-4E4E-8D5A-3BC1F91E9E20}" type="presParOf" srcId="{85068F33-940C-46B4-9BFE-A87EDFBCA3A2}" destId="{A1C2806B-7BF8-4FE4-8083-6BA2544CC418}" srcOrd="1" destOrd="0" presId="urn:microsoft.com/office/officeart/2005/8/layout/hierarchy1"/>
    <dgm:cxn modelId="{830A941C-5A35-4FD3-94DE-8AA8D2484658}" type="presParOf" srcId="{9CD546A0-7E2C-47DD-9EC0-C92B6096208F}" destId="{BDC0B3CA-08B4-45E0-B395-A52865C81C1D}" srcOrd="1" destOrd="0" presId="urn:microsoft.com/office/officeart/2005/8/layout/hierarchy1"/>
    <dgm:cxn modelId="{7E987856-5885-4973-9FD0-56EC83348716}" type="presParOf" srcId="{BF23A234-7055-470B-992C-6679CE60A566}" destId="{9228AE8D-04A5-49B2-B368-B070D888C684}" srcOrd="6" destOrd="0" presId="urn:microsoft.com/office/officeart/2005/8/layout/hierarchy1"/>
    <dgm:cxn modelId="{F4CE0EAA-02C1-4D22-BB05-32B30D8CAB23}" type="presParOf" srcId="{BF23A234-7055-470B-992C-6679CE60A566}" destId="{B6A8892F-02D4-42AD-A6E0-D90198A519D7}" srcOrd="7" destOrd="0" presId="urn:microsoft.com/office/officeart/2005/8/layout/hierarchy1"/>
    <dgm:cxn modelId="{EE11036B-EF6F-4230-91E5-1F4090C675B1}" type="presParOf" srcId="{B6A8892F-02D4-42AD-A6E0-D90198A519D7}" destId="{E21D7F0C-8063-4FC1-AF80-76BEBA1D7918}" srcOrd="0" destOrd="0" presId="urn:microsoft.com/office/officeart/2005/8/layout/hierarchy1"/>
    <dgm:cxn modelId="{F93421AB-1D2C-4E3B-BBBC-98F0CCB3DA04}" type="presParOf" srcId="{E21D7F0C-8063-4FC1-AF80-76BEBA1D7918}" destId="{5B0428B7-3EBE-4777-902D-9C5C860C91AB}" srcOrd="0" destOrd="0" presId="urn:microsoft.com/office/officeart/2005/8/layout/hierarchy1"/>
    <dgm:cxn modelId="{233B8F54-B730-4557-9CF2-59533A163A2A}" type="presParOf" srcId="{E21D7F0C-8063-4FC1-AF80-76BEBA1D7918}" destId="{710A847F-DFAD-4D69-93A7-D2B34BA90C07}" srcOrd="1" destOrd="0" presId="urn:microsoft.com/office/officeart/2005/8/layout/hierarchy1"/>
    <dgm:cxn modelId="{109BC612-B463-46D9-95E9-98551ACC8FDF}" type="presParOf" srcId="{B6A8892F-02D4-42AD-A6E0-D90198A519D7}" destId="{98E7D9C3-D953-4D29-9173-FB056D55B04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7D1DE-8038-4F83-8AEA-DF70351F352B}">
      <dsp:nvSpPr>
        <dsp:cNvPr id="0" name=""/>
        <dsp:cNvSpPr/>
      </dsp:nvSpPr>
      <dsp:spPr>
        <a:xfrm>
          <a:off x="2189019" y="0"/>
          <a:ext cx="5832762" cy="5832762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2434C-B857-4E7B-A1A2-8BC76AE61964}">
      <dsp:nvSpPr>
        <dsp:cNvPr id="0" name=""/>
        <dsp:cNvSpPr/>
      </dsp:nvSpPr>
      <dsp:spPr>
        <a:xfrm>
          <a:off x="2743131" y="554112"/>
          <a:ext cx="2274777" cy="22747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1. Составление технического задания </a:t>
          </a:r>
          <a:endParaRPr lang="ru-RU" sz="2500" kern="1200" dirty="0"/>
        </a:p>
      </dsp:txBody>
      <dsp:txXfrm>
        <a:off x="2743131" y="554112"/>
        <a:ext cx="2274777" cy="2274777"/>
      </dsp:txXfrm>
    </dsp:sp>
    <dsp:sp modelId="{ECDE429C-78DE-4691-B349-929B68BB6749}">
      <dsp:nvSpPr>
        <dsp:cNvPr id="0" name=""/>
        <dsp:cNvSpPr/>
      </dsp:nvSpPr>
      <dsp:spPr>
        <a:xfrm>
          <a:off x="5192891" y="554112"/>
          <a:ext cx="2274777" cy="2274777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2. Технический проект</a:t>
          </a:r>
          <a:endParaRPr lang="ru-RU" sz="2500" kern="1200" dirty="0"/>
        </a:p>
      </dsp:txBody>
      <dsp:txXfrm>
        <a:off x="5192891" y="554112"/>
        <a:ext cx="2274777" cy="2274777"/>
      </dsp:txXfrm>
    </dsp:sp>
    <dsp:sp modelId="{8480C7B6-BCF5-4BFD-A3C4-5F0BF32AB201}">
      <dsp:nvSpPr>
        <dsp:cNvPr id="0" name=""/>
        <dsp:cNvSpPr/>
      </dsp:nvSpPr>
      <dsp:spPr>
        <a:xfrm>
          <a:off x="2743131" y="3003872"/>
          <a:ext cx="2274777" cy="2274777"/>
        </a:xfrm>
        <a:prstGeom prst="roundRect">
          <a:avLst/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3.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Рабочий проект</a:t>
          </a:r>
          <a:endParaRPr lang="ru-RU" sz="2500" kern="1200" dirty="0"/>
        </a:p>
      </dsp:txBody>
      <dsp:txXfrm>
        <a:off x="2743131" y="3003872"/>
        <a:ext cx="2274777" cy="2274777"/>
      </dsp:txXfrm>
    </dsp:sp>
    <dsp:sp modelId="{2BB4436E-95BB-4CA7-9179-420788C81335}">
      <dsp:nvSpPr>
        <dsp:cNvPr id="0" name=""/>
        <dsp:cNvSpPr/>
      </dsp:nvSpPr>
      <dsp:spPr>
        <a:xfrm>
          <a:off x="5192891" y="3003872"/>
          <a:ext cx="2274777" cy="2274777"/>
        </a:xfrm>
        <a:prstGeom prst="round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4. 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Ввод в действие</a:t>
          </a:r>
          <a:endParaRPr lang="ru-RU" sz="2500" kern="1200" dirty="0"/>
        </a:p>
      </dsp:txBody>
      <dsp:txXfrm>
        <a:off x="5192891" y="3003872"/>
        <a:ext cx="2274777" cy="227477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85545C-6398-4C79-A42C-D063590869D9}">
      <dsp:nvSpPr>
        <dsp:cNvPr id="0" name=""/>
        <dsp:cNvSpPr/>
      </dsp:nvSpPr>
      <dsp:spPr>
        <a:xfrm rot="5400000">
          <a:off x="-104927" y="217312"/>
          <a:ext cx="699514" cy="48965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rgbClr val="002060"/>
              </a:solidFill>
            </a:rPr>
            <a:t>1</a:t>
          </a:r>
          <a:endParaRPr lang="ru-RU" sz="2400" b="1" i="1" kern="1200" dirty="0">
            <a:solidFill>
              <a:srgbClr val="002060"/>
            </a:solidFill>
          </a:endParaRPr>
        </a:p>
      </dsp:txBody>
      <dsp:txXfrm rot="5400000">
        <a:off x="-104927" y="217312"/>
        <a:ext cx="699514" cy="489659"/>
      </dsp:txXfrm>
    </dsp:sp>
    <dsp:sp modelId="{D24B108B-4725-4C9C-92CC-AEF87C993309}">
      <dsp:nvSpPr>
        <dsp:cNvPr id="0" name=""/>
        <dsp:cNvSpPr/>
      </dsp:nvSpPr>
      <dsp:spPr>
        <a:xfrm rot="5400000">
          <a:off x="3303926" y="-2814266"/>
          <a:ext cx="668368" cy="62969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ctr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i="1" kern="1200" dirty="0" smtClean="0">
              <a:solidFill>
                <a:srgbClr val="002060"/>
              </a:solidFill>
            </a:rPr>
            <a:t>Составление технического задания на программирование</a:t>
          </a:r>
          <a:endParaRPr lang="ru-RU" sz="2600" b="1" i="1" kern="1200" dirty="0">
            <a:solidFill>
              <a:srgbClr val="002060"/>
            </a:solidFill>
          </a:endParaRPr>
        </a:p>
      </dsp:txBody>
      <dsp:txXfrm rot="5400000">
        <a:off x="3303926" y="-2814266"/>
        <a:ext cx="668368" cy="629690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85545C-6398-4C79-A42C-D063590869D9}">
      <dsp:nvSpPr>
        <dsp:cNvPr id="0" name=""/>
        <dsp:cNvSpPr/>
      </dsp:nvSpPr>
      <dsp:spPr>
        <a:xfrm rot="5400000">
          <a:off x="-122395" y="123193"/>
          <a:ext cx="815966" cy="57117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rgbClr val="002060"/>
              </a:solidFill>
            </a:rPr>
            <a:t>2</a:t>
          </a:r>
          <a:endParaRPr lang="ru-RU" sz="2400" b="1" i="1" kern="1200" dirty="0">
            <a:solidFill>
              <a:srgbClr val="002060"/>
            </a:solidFill>
          </a:endParaRPr>
        </a:p>
      </dsp:txBody>
      <dsp:txXfrm rot="5400000">
        <a:off x="-122395" y="123193"/>
        <a:ext cx="815966" cy="571176"/>
      </dsp:txXfrm>
    </dsp:sp>
    <dsp:sp modelId="{D24B108B-4725-4C9C-92CC-AEF87C993309}">
      <dsp:nvSpPr>
        <dsp:cNvPr id="0" name=""/>
        <dsp:cNvSpPr/>
      </dsp:nvSpPr>
      <dsp:spPr>
        <a:xfrm rot="5400000">
          <a:off x="2693104" y="-2121927"/>
          <a:ext cx="530657" cy="47745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i="1" kern="1200" dirty="0" smtClean="0">
              <a:solidFill>
                <a:srgbClr val="002060"/>
              </a:solidFill>
            </a:rPr>
            <a:t>Технический проект</a:t>
          </a:r>
          <a:endParaRPr lang="ru-RU" sz="2800" b="1" i="1" kern="1200" dirty="0">
            <a:solidFill>
              <a:srgbClr val="002060"/>
            </a:solidFill>
          </a:endParaRPr>
        </a:p>
      </dsp:txBody>
      <dsp:txXfrm rot="5400000">
        <a:off x="2693104" y="-2121927"/>
        <a:ext cx="530657" cy="477451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85545C-6398-4C79-A42C-D063590869D9}">
      <dsp:nvSpPr>
        <dsp:cNvPr id="0" name=""/>
        <dsp:cNvSpPr/>
      </dsp:nvSpPr>
      <dsp:spPr>
        <a:xfrm rot="5400000">
          <a:off x="-122395" y="123193"/>
          <a:ext cx="815966" cy="57117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rgbClr val="002060"/>
              </a:solidFill>
            </a:rPr>
            <a:t>3</a:t>
          </a:r>
          <a:endParaRPr lang="ru-RU" sz="2400" b="1" i="1" kern="1200" dirty="0">
            <a:solidFill>
              <a:srgbClr val="002060"/>
            </a:solidFill>
          </a:endParaRPr>
        </a:p>
      </dsp:txBody>
      <dsp:txXfrm rot="5400000">
        <a:off x="-122395" y="123193"/>
        <a:ext cx="815966" cy="571176"/>
      </dsp:txXfrm>
    </dsp:sp>
    <dsp:sp modelId="{D24B108B-4725-4C9C-92CC-AEF87C993309}">
      <dsp:nvSpPr>
        <dsp:cNvPr id="0" name=""/>
        <dsp:cNvSpPr/>
      </dsp:nvSpPr>
      <dsp:spPr>
        <a:xfrm rot="5400000">
          <a:off x="2693104" y="-2121927"/>
          <a:ext cx="530657" cy="47745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i="1" kern="1200" dirty="0" smtClean="0">
              <a:solidFill>
                <a:srgbClr val="002060"/>
              </a:solidFill>
            </a:rPr>
            <a:t>Рабочий проект</a:t>
          </a:r>
          <a:endParaRPr lang="ru-RU" sz="2800" b="1" i="1" kern="1200" dirty="0">
            <a:solidFill>
              <a:srgbClr val="002060"/>
            </a:solidFill>
          </a:endParaRPr>
        </a:p>
      </dsp:txBody>
      <dsp:txXfrm rot="5400000">
        <a:off x="2693104" y="-2121927"/>
        <a:ext cx="530657" cy="477451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85545C-6398-4C79-A42C-D063590869D9}">
      <dsp:nvSpPr>
        <dsp:cNvPr id="0" name=""/>
        <dsp:cNvSpPr/>
      </dsp:nvSpPr>
      <dsp:spPr>
        <a:xfrm rot="5400000">
          <a:off x="-122395" y="123193"/>
          <a:ext cx="815966" cy="57117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rgbClr val="002060"/>
              </a:solidFill>
            </a:rPr>
            <a:t>4</a:t>
          </a:r>
          <a:endParaRPr lang="ru-RU" sz="2400" b="1" i="1" kern="1200" dirty="0">
            <a:solidFill>
              <a:srgbClr val="002060"/>
            </a:solidFill>
          </a:endParaRPr>
        </a:p>
      </dsp:txBody>
      <dsp:txXfrm rot="5400000">
        <a:off x="-122395" y="123193"/>
        <a:ext cx="815966" cy="571176"/>
      </dsp:txXfrm>
    </dsp:sp>
    <dsp:sp modelId="{D24B108B-4725-4C9C-92CC-AEF87C993309}">
      <dsp:nvSpPr>
        <dsp:cNvPr id="0" name=""/>
        <dsp:cNvSpPr/>
      </dsp:nvSpPr>
      <dsp:spPr>
        <a:xfrm rot="5400000">
          <a:off x="2693104" y="-2121927"/>
          <a:ext cx="530657" cy="47745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i="1" kern="1200" dirty="0" smtClean="0">
              <a:solidFill>
                <a:srgbClr val="002060"/>
              </a:solidFill>
            </a:rPr>
            <a:t>Ввод в действие</a:t>
          </a:r>
          <a:endParaRPr lang="ru-RU" sz="2800" b="1" i="1" kern="1200" dirty="0">
            <a:solidFill>
              <a:srgbClr val="002060"/>
            </a:solidFill>
          </a:endParaRPr>
        </a:p>
      </dsp:txBody>
      <dsp:txXfrm rot="5400000">
        <a:off x="2693104" y="-2121927"/>
        <a:ext cx="530657" cy="477451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28AE8D-04A5-49B2-B368-B070D888C684}">
      <dsp:nvSpPr>
        <dsp:cNvPr id="0" name=""/>
        <dsp:cNvSpPr/>
      </dsp:nvSpPr>
      <dsp:spPr>
        <a:xfrm>
          <a:off x="3543924" y="1317630"/>
          <a:ext cx="2918673" cy="4842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025"/>
              </a:lnTo>
              <a:lnTo>
                <a:pt x="2918673" y="330025"/>
              </a:lnTo>
              <a:lnTo>
                <a:pt x="2918673" y="48428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92D210-98B7-4810-AB57-BE71DEA53D29}">
      <dsp:nvSpPr>
        <dsp:cNvPr id="0" name=""/>
        <dsp:cNvSpPr/>
      </dsp:nvSpPr>
      <dsp:spPr>
        <a:xfrm>
          <a:off x="3543924" y="1317630"/>
          <a:ext cx="571051" cy="4842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025"/>
              </a:lnTo>
              <a:lnTo>
                <a:pt x="571051" y="330025"/>
              </a:lnTo>
              <a:lnTo>
                <a:pt x="571051" y="48428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17D49-6F8F-4886-A78E-3700F84F906A}">
      <dsp:nvSpPr>
        <dsp:cNvPr id="0" name=""/>
        <dsp:cNvSpPr/>
      </dsp:nvSpPr>
      <dsp:spPr>
        <a:xfrm>
          <a:off x="2168201" y="1317630"/>
          <a:ext cx="1375723" cy="484283"/>
        </a:xfrm>
        <a:custGeom>
          <a:avLst/>
          <a:gdLst/>
          <a:ahLst/>
          <a:cxnLst/>
          <a:rect l="0" t="0" r="0" b="0"/>
          <a:pathLst>
            <a:path>
              <a:moveTo>
                <a:pt x="1375723" y="0"/>
              </a:moveTo>
              <a:lnTo>
                <a:pt x="1375723" y="330025"/>
              </a:lnTo>
              <a:lnTo>
                <a:pt x="0" y="330025"/>
              </a:lnTo>
              <a:lnTo>
                <a:pt x="0" y="48428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E1C19-1C49-4F57-B55B-EE2A0F13F245}">
      <dsp:nvSpPr>
        <dsp:cNvPr id="0" name=""/>
        <dsp:cNvSpPr/>
      </dsp:nvSpPr>
      <dsp:spPr>
        <a:xfrm>
          <a:off x="630605" y="1317630"/>
          <a:ext cx="2913319" cy="484283"/>
        </a:xfrm>
        <a:custGeom>
          <a:avLst/>
          <a:gdLst/>
          <a:ahLst/>
          <a:cxnLst/>
          <a:rect l="0" t="0" r="0" b="0"/>
          <a:pathLst>
            <a:path>
              <a:moveTo>
                <a:pt x="2913319" y="0"/>
              </a:moveTo>
              <a:lnTo>
                <a:pt x="2913319" y="330025"/>
              </a:lnTo>
              <a:lnTo>
                <a:pt x="0" y="330025"/>
              </a:lnTo>
              <a:lnTo>
                <a:pt x="0" y="48428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D4D790-BA9E-4D21-9703-E36B765A19F5}">
      <dsp:nvSpPr>
        <dsp:cNvPr id="0" name=""/>
        <dsp:cNvSpPr/>
      </dsp:nvSpPr>
      <dsp:spPr>
        <a:xfrm>
          <a:off x="2711344" y="260253"/>
          <a:ext cx="1665159" cy="1057376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55DC0-E2DC-43C5-A159-A95026988306}">
      <dsp:nvSpPr>
        <dsp:cNvPr id="0" name=""/>
        <dsp:cNvSpPr/>
      </dsp:nvSpPr>
      <dsp:spPr>
        <a:xfrm>
          <a:off x="2896362" y="436020"/>
          <a:ext cx="1665159" cy="1057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Головной</a:t>
          </a:r>
          <a:r>
            <a:rPr lang="ru-RU" sz="2000" i="1" kern="1200" dirty="0" smtClean="0"/>
            <a:t> </a:t>
          </a:r>
          <a:r>
            <a:rPr lang="ru-RU" sz="2000" b="1" i="1" kern="1200" dirty="0" smtClean="0"/>
            <a:t>модуль</a:t>
          </a:r>
          <a:endParaRPr lang="ru-RU" sz="2000" b="1" i="1" kern="1200" dirty="0"/>
        </a:p>
      </dsp:txBody>
      <dsp:txXfrm>
        <a:off x="2896362" y="436020"/>
        <a:ext cx="1665159" cy="1057376"/>
      </dsp:txXfrm>
    </dsp:sp>
    <dsp:sp modelId="{337D7748-BB7A-4E7A-8348-BF5DD82EC93E}">
      <dsp:nvSpPr>
        <dsp:cNvPr id="0" name=""/>
        <dsp:cNvSpPr/>
      </dsp:nvSpPr>
      <dsp:spPr>
        <a:xfrm>
          <a:off x="6711" y="1801914"/>
          <a:ext cx="1247787" cy="77458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8BE2D7-84B9-4622-9F1E-0D48F3E0F844}">
      <dsp:nvSpPr>
        <dsp:cNvPr id="0" name=""/>
        <dsp:cNvSpPr/>
      </dsp:nvSpPr>
      <dsp:spPr>
        <a:xfrm>
          <a:off x="191729" y="1977681"/>
          <a:ext cx="1247787" cy="7745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Модуль 1</a:t>
          </a:r>
          <a:endParaRPr lang="ru-RU" sz="2000" kern="1200" dirty="0"/>
        </a:p>
      </dsp:txBody>
      <dsp:txXfrm>
        <a:off x="191729" y="1977681"/>
        <a:ext cx="1247787" cy="774581"/>
      </dsp:txXfrm>
    </dsp:sp>
    <dsp:sp modelId="{29E494C1-0D14-4D8E-BDFB-C2E315224D6D}">
      <dsp:nvSpPr>
        <dsp:cNvPr id="0" name=""/>
        <dsp:cNvSpPr/>
      </dsp:nvSpPr>
      <dsp:spPr>
        <a:xfrm>
          <a:off x="1531535" y="1801914"/>
          <a:ext cx="1273331" cy="81330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9F11FB-355C-40AD-B66F-5EBC8B00DC74}">
      <dsp:nvSpPr>
        <dsp:cNvPr id="0" name=""/>
        <dsp:cNvSpPr/>
      </dsp:nvSpPr>
      <dsp:spPr>
        <a:xfrm>
          <a:off x="1716553" y="1977681"/>
          <a:ext cx="1273331" cy="813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Модуль </a:t>
          </a:r>
          <a:r>
            <a:rPr lang="en-US" sz="2000" kern="1200" dirty="0" smtClean="0"/>
            <a:t>2</a:t>
          </a:r>
          <a:endParaRPr lang="ru-RU" sz="2000" kern="1200" dirty="0"/>
        </a:p>
      </dsp:txBody>
      <dsp:txXfrm>
        <a:off x="1716553" y="1977681"/>
        <a:ext cx="1273331" cy="813302"/>
      </dsp:txXfrm>
    </dsp:sp>
    <dsp:sp modelId="{3C2B11D3-7CD8-4C66-8082-DA4437AA5F4A}">
      <dsp:nvSpPr>
        <dsp:cNvPr id="0" name=""/>
        <dsp:cNvSpPr/>
      </dsp:nvSpPr>
      <dsp:spPr>
        <a:xfrm>
          <a:off x="3018626" y="1801914"/>
          <a:ext cx="2192699" cy="83546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2806B-7BF8-4FE4-8083-6BA2544CC418}">
      <dsp:nvSpPr>
        <dsp:cNvPr id="0" name=""/>
        <dsp:cNvSpPr/>
      </dsp:nvSpPr>
      <dsp:spPr>
        <a:xfrm>
          <a:off x="3203644" y="1977681"/>
          <a:ext cx="2192699" cy="835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Библиотеки процедур, объектов и методов обработки</a:t>
          </a:r>
          <a:endParaRPr lang="ru-RU" sz="1600" kern="1200" dirty="0"/>
        </a:p>
      </dsp:txBody>
      <dsp:txXfrm>
        <a:off x="3203644" y="1977681"/>
        <a:ext cx="2192699" cy="835464"/>
      </dsp:txXfrm>
    </dsp:sp>
    <dsp:sp modelId="{5B0428B7-3EBE-4777-902D-9C5C860C91AB}">
      <dsp:nvSpPr>
        <dsp:cNvPr id="0" name=""/>
        <dsp:cNvSpPr/>
      </dsp:nvSpPr>
      <dsp:spPr>
        <a:xfrm>
          <a:off x="5837347" y="1801914"/>
          <a:ext cx="1250501" cy="77024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A847F-DFAD-4D69-93A7-D2B34BA90C07}">
      <dsp:nvSpPr>
        <dsp:cNvPr id="0" name=""/>
        <dsp:cNvSpPr/>
      </dsp:nvSpPr>
      <dsp:spPr>
        <a:xfrm>
          <a:off x="6022365" y="1977681"/>
          <a:ext cx="1250501" cy="7702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Модуль </a:t>
          </a:r>
          <a:r>
            <a:rPr lang="en-US" sz="2000" kern="1200" dirty="0" smtClean="0"/>
            <a:t>k</a:t>
          </a:r>
          <a:endParaRPr lang="ru-RU" sz="2000" kern="1200" dirty="0"/>
        </a:p>
      </dsp:txBody>
      <dsp:txXfrm>
        <a:off x="6022365" y="1977681"/>
        <a:ext cx="1250501" cy="770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73181" y="-27724"/>
            <a:ext cx="7405255" cy="23552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МЕТОДОЛОГИЯ</a:t>
            </a:r>
            <a:r>
              <a:rPr kumimoji="0" lang="ru-RU" sz="4400" b="1" i="0" u="none" strike="noStrike" kern="1200" cap="none" spc="0" normalizeH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ПРОЕКТИРОВАНИЯ ПРОГРАММНЫХ ПРОДУКТОВ</a:t>
            </a:r>
            <a:endParaRPr kumimoji="0" lang="ru-RU" sz="44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85738" y="774508"/>
            <a:ext cx="8792008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ahoma" pitchFamily="34" charset="0"/>
              </a:rPr>
              <a:t>Структурный подход использует: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•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диаграммы потоков данных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(информационно-технологические схемы) — показывают 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процессы 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и информационные потоки между ними с учетом "событий", инициирующих процессы обработки;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•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интегрированную структуру данных предметной области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 (инфологическая модель, 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ER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-диаграммы);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•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диаграммы декомпозиции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— структура и декомпозиция целей, функций управления, приложений;</a:t>
            </a:r>
          </a:p>
          <a:p>
            <a:pPr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•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структурные схемы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— архитектура программного продукта в виде иерархии взаимосвязанных программных модулей с идентификацией связей между ними, детальная логика обработки данных программных модулей (блок-схемы).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4312" y="1956985"/>
            <a:ext cx="8715376" cy="479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06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в основе которого положение об определяющей роли данных при проектировании алгоритмов и программ. Подход появился в условиях развития программных средств организации хранения и обработки данных — СУБД.</a:t>
            </a:r>
            <a:endParaRPr kumimoji="0" lang="ru-RU" sz="23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Один из основоположников информационной инженерии — Дж.Мартин — выделяет следующие составляющие данного подхода:</a:t>
            </a:r>
            <a:endParaRPr kumimoji="0" lang="ru-RU" sz="23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539750" marR="0" lvl="0" indent="-2222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5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•</a:t>
            </a:r>
            <a:r>
              <a:rPr lang="ru-RU" sz="2350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35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информационный анализ предметных областей</a:t>
            </a:r>
            <a:r>
              <a:rPr kumimoji="0" lang="ru-RU" sz="23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235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(</a:t>
            </a:r>
            <a:r>
              <a:rPr kumimoji="0" lang="ru-RU" sz="235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бизнес-областей</a:t>
            </a:r>
            <a:r>
              <a:rPr kumimoji="0" lang="ru-RU" sz="235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);</a:t>
            </a:r>
            <a:endParaRPr kumimoji="0" lang="ru-RU" sz="23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539750" marR="0" lvl="0" indent="-2222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•</a:t>
            </a:r>
            <a:r>
              <a:rPr kumimoji="0" lang="ru-RU" sz="23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35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информационное моделирование </a:t>
            </a:r>
            <a:r>
              <a:rPr kumimoji="0" lang="ru-RU" sz="23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— построение комплекса взаимосвязанных моделей</a:t>
            </a:r>
            <a:r>
              <a:rPr kumimoji="0" lang="ru-RU" sz="235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3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данных;</a:t>
            </a:r>
            <a:endParaRPr kumimoji="0" lang="ru-RU" sz="23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17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•</a:t>
            </a:r>
            <a:r>
              <a:rPr kumimoji="0" lang="ru-RU" sz="23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35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системное проектирование функций обработки данных</a:t>
            </a:r>
            <a:r>
              <a:rPr kumimoji="0" lang="ru-RU" sz="23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;</a:t>
            </a:r>
            <a:endParaRPr kumimoji="0" lang="ru-RU" sz="23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17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•</a:t>
            </a:r>
            <a:r>
              <a:rPr kumimoji="0" lang="ru-RU" sz="23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235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детальное конструирование процедур обработки данных</a:t>
            </a:r>
            <a:r>
              <a:rPr kumimoji="0" lang="ru-RU" sz="23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.</a:t>
            </a:r>
            <a:endParaRPr kumimoji="0" lang="ru-RU" sz="23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6727" y="512624"/>
            <a:ext cx="6622473" cy="1900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3888" lvl="0" indent="134302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350" b="1" dirty="0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Еще большую значимость информационные модели и структуры данных имеют для </a:t>
            </a:r>
            <a:r>
              <a:rPr lang="ru-RU" sz="2350" b="1" i="1" dirty="0" smtClean="0">
                <a:solidFill>
                  <a:srgbClr val="002060"/>
                </a:solidFill>
                <a:ea typeface="Times New Roman" pitchFamily="18" charset="0"/>
                <a:cs typeface="Tahoma" pitchFamily="34" charset="0"/>
              </a:rPr>
              <a:t>информационного моделирования предметной области</a:t>
            </a:r>
            <a:r>
              <a:rPr lang="ru-RU" sz="2350" b="1" i="1" dirty="0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,</a:t>
            </a:r>
            <a:br>
              <a:rPr lang="ru-RU" sz="2350" b="1" i="1" dirty="0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</a:br>
            <a:r>
              <a:rPr lang="ru-RU" sz="2350" b="1" i="1" dirty="0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60217" y="928255"/>
            <a:ext cx="874221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0675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ahoma" pitchFamily="34" charset="0"/>
              </a:rPr>
              <a:t>Объектно-ориентированный</a:t>
            </a:r>
            <a:r>
              <a:rPr kumimoji="0" lang="ru-RU" sz="2800" b="1" i="1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ahoma" pitchFamily="34" charset="0"/>
              </a:rPr>
              <a:t>подход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к проектированию программных продуктов основан на: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206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•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выделении классов объектов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206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•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установлении характерных свойств объектов и методов их обработки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206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•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создании иерархии классов, наследовании свойств объектов и методов их обработки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.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</a:b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21673" y="4555811"/>
            <a:ext cx="892232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   Объектный подход при разработке алгоритмов и программ предполагает:</a:t>
            </a:r>
            <a:endParaRPr kumimoji="0" lang="ru-RU" sz="2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•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объектно-ориентированный анализ предметной области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;</a:t>
            </a:r>
            <a:endParaRPr kumimoji="0" lang="ru-RU" sz="2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•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7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объектно-ориентированное проектирование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.</a:t>
            </a:r>
            <a:endParaRPr kumimoji="0" lang="ru-RU" sz="2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57184" y="1657350"/>
            <a:ext cx="867251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ahoma" pitchFamily="34" charset="0"/>
              </a:rPr>
              <a:t>   Объектно-ориентированный анализ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 —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анализ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 предметной области и выделение объектов, определение свойств и методов обработки объектов, установление их взаимосвязей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ahoma" pitchFamily="34" charset="0"/>
              </a:rPr>
              <a:t>   Объектно-ориентированное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ahoma" pitchFamily="34" charset="0"/>
              </a:rPr>
              <a:t>проектирование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 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соединяет процесс объектной декомпозиции и представления с использованием моделей данных проектируемой системы на логическом и физическом уровнях, в статике и динамике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637" y="1530087"/>
            <a:ext cx="7800072" cy="795801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Этапы создания программных продуктов</a:t>
            </a:r>
            <a:endParaRPr lang="ru-RU" sz="48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13316" name="Picture 4" descr="https://img03.rl0.ru/45a7cbca1b856e1f6493e061cab11dcb/c1400x570/itsolutioncorp.ru/wp-content/uploads/2014/12/razrabotka-po-1400x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67" y="2865727"/>
            <a:ext cx="8376375" cy="3410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-568035" y="942108"/>
          <a:ext cx="10210800" cy="5832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70177" y="1719716"/>
            <a:ext cx="8558213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    При составлении технического задания требуется: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•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25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определить платформу разрабатываемой программы 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— тип операционной системы;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•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5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оценить необходимость сетевого варианта работы программы 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(определяется программное обеспечение (ПО) вычислительной сети — 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Windows NT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, допустимая номенклатура программного обеспечения сетевой обработки);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•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5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определить необходимость разработки программы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, которую можно переносить на различные платформы;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•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5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обосновать целесообразность работы с базами данных 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под управлением СУБД.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302018" y="954088"/>
          <a:ext cx="6786562" cy="817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230275" y="857106"/>
          <a:ext cx="5345689" cy="817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54590" y="1555607"/>
            <a:ext cx="861536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  На данном этапе выполняется комплекс наиболее важных работ, а именно: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   •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с учетом принятого подхода к проектированию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программного продукта разрабатывается детальный алгоритм обработки данных или уточняется состав объектов и их свойств, методов обработки, событий, запускающих методы обработки;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   •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определяется состав общесистемного программного обеспечения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, включающий базовые средства;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   •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разрабатывается внутренняя структура программного продукта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, образованная отдельными программными модулями;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   •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осуществляется выбор инструментальных средств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разработки программных модулей.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</a:b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230275" y="857106"/>
          <a:ext cx="5345689" cy="817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9274" y="1578006"/>
            <a:ext cx="8963891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7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   Основной результат работ этого этапа — также создание эксплуатационной </a:t>
            </a:r>
            <a:r>
              <a:rPr kumimoji="0" lang="ru-RU" sz="225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документации</a:t>
            </a:r>
            <a:r>
              <a:rPr kumimoji="0" lang="ru-RU" sz="225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22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на программный продукт:</a:t>
            </a:r>
            <a:endParaRPr kumimoji="0" lang="ru-RU" sz="22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•</a:t>
            </a:r>
            <a:r>
              <a:rPr kumimoji="0" lang="ru-RU" sz="22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25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описание применения </a:t>
            </a:r>
            <a:r>
              <a:rPr kumimoji="0" lang="ru-RU" sz="22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— дает общую характеристику программного изделия с указанием сферы его применения, требований к базовому программному обеспечению, комплексу технических средств;</a:t>
            </a:r>
            <a:endParaRPr kumimoji="0" lang="ru-RU" sz="22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•</a:t>
            </a:r>
            <a:r>
              <a:rPr kumimoji="0" lang="ru-RU" sz="22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25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руководство пользователя </a:t>
            </a:r>
            <a:r>
              <a:rPr kumimoji="0" lang="ru-RU" sz="22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— включает детальное описание функциональных возможностей и технологии работы с программным продуктом</a:t>
            </a:r>
            <a:r>
              <a:rPr kumimoji="0" lang="ru-RU" sz="225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 (д</a:t>
            </a:r>
            <a:r>
              <a:rPr kumimoji="0" lang="ru-RU" sz="22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анный вид документации</a:t>
            </a:r>
            <a:br>
              <a:rPr kumimoji="0" lang="ru-RU" sz="22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</a:br>
            <a:r>
              <a:rPr kumimoji="0" lang="ru-RU" sz="22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ориентирован на </a:t>
            </a:r>
            <a:r>
              <a:rPr kumimoji="0" lang="ru-RU" sz="225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конечного</a:t>
            </a:r>
            <a:r>
              <a:rPr kumimoji="0" lang="ru-RU" sz="225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22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пользователя);</a:t>
            </a:r>
            <a:endParaRPr kumimoji="0" lang="ru-RU" sz="22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• </a:t>
            </a:r>
            <a:r>
              <a:rPr kumimoji="0" lang="ru-RU" sz="225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руководство программиста (оператора) </a:t>
            </a:r>
            <a:r>
              <a:rPr kumimoji="0" lang="ru-RU" sz="22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— указывает особенности установки (инсталляции) программного продукта и его внутренней структуры — состав и назначение модулей, правила эксплуатации и обеспечения надежной и качественной работы</a:t>
            </a:r>
            <a:r>
              <a:rPr kumimoji="0" lang="ru-RU" sz="225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2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программного продукта.</a:t>
            </a:r>
            <a:endParaRPr kumimoji="0" lang="ru-RU" sz="22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64584" y="2239433"/>
            <a:ext cx="87439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   Готовый программный продукт сначала проходит 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опытную эксплуатацию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(пробный рынок продаж), а затем сдается в 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промышленную эксплуатацию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(тиражирование и распространение программного продукта).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3215988" y="1200006"/>
          <a:ext cx="5345689" cy="817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3810" y="1419251"/>
            <a:ext cx="6622444" cy="795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Классификация методов проектирования программных продуктов</a:t>
            </a:r>
            <a:endParaRPr lang="ru-RU" sz="48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07818" y="3050647"/>
            <a:ext cx="8617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 smtClean="0"/>
              <a:t>   Проектирование алгоритмов и программ — наиболее ответственный этап жизненного цикла программных продуктов, определяющий, насколько создаваемая программа соответствует спецификациям и требованиям со стороны конечных пользователей</a:t>
            </a:r>
            <a:endParaRPr lang="ru-RU" sz="3000" dirty="0"/>
          </a:p>
        </p:txBody>
      </p:sp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1" y="1474669"/>
            <a:ext cx="7800072" cy="795801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Структура</a:t>
            </a:r>
            <a:br>
              <a:rPr lang="ru-RU" sz="4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4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программных продуктов</a:t>
            </a:r>
            <a:endParaRPr lang="ru-RU" sz="48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7170" name="Picture 2" descr="https://img01.rl0.ru/883db854e6554a3bc8d51a26f17abc07/c310x226/integromash.ru/wp-content/uploads/2015/05/zakazp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8F9"/>
              </a:clrFrom>
              <a:clrTo>
                <a:srgbClr val="FAF8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81358" y="2971658"/>
            <a:ext cx="5330824" cy="38863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93970" y="1519671"/>
            <a:ext cx="8772525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13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В большей степени программные продукты не являются монолитом и имеют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ahoma" pitchFamily="34" charset="0"/>
              </a:rPr>
              <a:t>конструкцию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(архитектуру) построения — состав и взаимосвязь программных модулей.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1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Tahoma" pitchFamily="34" charset="0"/>
            </a:endParaRPr>
          </a:p>
          <a:p>
            <a:pPr marL="0" marR="0" lvl="0" indent="341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a typeface="Times New Roman" pitchFamily="18" charset="0"/>
                <a:cs typeface="Tahoma" pitchFamily="34" charset="0"/>
              </a:rPr>
              <a:t>Модуль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 — это самостоятельная часть программы, имеющая определенное назначение и обеспечивающая заданные функции обработки автономно от других программных модулей.</a:t>
            </a:r>
          </a:p>
          <a:p>
            <a:pPr marL="0" marR="0" lvl="0" indent="341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1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Программный продукт обладает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внутренней организацией,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или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внутренней структурой,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образованной взаимосвязанными программными модулями. </a:t>
            </a:r>
          </a:p>
          <a:p>
            <a:pPr marL="0" marR="0" lvl="0" indent="341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Это справедливо для сложных и многофункциональных программных продуктов, которые часто называются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ahoma" pitchFamily="34" charset="0"/>
              </a:rPr>
              <a:t>программными системами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49382" y="1551710"/>
            <a:ext cx="8700654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       Структуризация программных продуктов преследует основные цели: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•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распределить работы по исполнителям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, обеспечив приемлемую их загрузку и требуемые сроки разработки программных продуктов;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•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построить календарные графики проектных работ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и осуществлять их координацию в процессе создания программных изделий;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•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контролировать трудозатраты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и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стоимость проектных работ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и др.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85758" y="1257300"/>
            <a:ext cx="870109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70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                        При создании программных продуктов выделяются многократно используемые модули, проводится их 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типизация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и 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унификация,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за счет чего сокращаются сроки и трудозатраты на разработку программного продукта в целом.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00038" y="3657600"/>
            <a:ext cx="86296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86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Некоторые программные продукты используют модули из готовых библиотек стандартных подпрограмм, процедур, функций, объектов, методов обработки данных.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5014" y="6328491"/>
            <a:ext cx="691341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Типовая структура программного продукта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1277988" y="294897"/>
            <a:ext cx="7381988" cy="6331275"/>
            <a:chOff x="1277988" y="294897"/>
            <a:chExt cx="7381988" cy="6331275"/>
          </a:xfrm>
        </p:grpSpPr>
        <p:graphicFrame>
          <p:nvGraphicFramePr>
            <p:cNvPr id="4" name="Схема 3"/>
            <p:cNvGraphicFramePr/>
            <p:nvPr/>
          </p:nvGraphicFramePr>
          <p:xfrm>
            <a:off x="1277988" y="294897"/>
            <a:ext cx="7272867" cy="3073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Скругленный прямоугольник 4"/>
            <p:cNvSpPr/>
            <p:nvPr/>
          </p:nvSpPr>
          <p:spPr>
            <a:xfrm>
              <a:off x="2882893" y="3760787"/>
              <a:ext cx="1061418" cy="505480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6" name="Группа 5"/>
            <p:cNvGrpSpPr/>
            <p:nvPr/>
          </p:nvGrpSpPr>
          <p:grpSpPr>
            <a:xfrm>
              <a:off x="2992051" y="3877875"/>
              <a:ext cx="1061418" cy="505480"/>
              <a:chOff x="192839" y="1981913"/>
              <a:chExt cx="1259762" cy="782014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192839" y="1981913"/>
                <a:ext cx="1259762" cy="782014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Скругленный прямоугольник 5"/>
              <p:cNvSpPr/>
              <p:nvPr/>
            </p:nvSpPr>
            <p:spPr>
              <a:xfrm>
                <a:off x="215743" y="2004817"/>
                <a:ext cx="1213954" cy="7362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dirty="0" smtClean="0"/>
                  <a:t>процедура</a:t>
                </a:r>
                <a:r>
                  <a:rPr lang="ru-RU" sz="1200" kern="1200" dirty="0" smtClean="0"/>
                  <a:t> 1</a:t>
                </a:r>
                <a:endParaRPr lang="ru-RU" sz="1200" kern="1200" dirty="0"/>
              </a:p>
            </p:txBody>
          </p:sp>
        </p:grpSp>
        <p:sp>
          <p:nvSpPr>
            <p:cNvPr id="9" name="Скругленный прямоугольник 8"/>
            <p:cNvSpPr/>
            <p:nvPr/>
          </p:nvSpPr>
          <p:spPr>
            <a:xfrm>
              <a:off x="2882894" y="4476780"/>
              <a:ext cx="1061418" cy="505480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0" name="Группа 9"/>
            <p:cNvGrpSpPr/>
            <p:nvPr/>
          </p:nvGrpSpPr>
          <p:grpSpPr>
            <a:xfrm>
              <a:off x="3017931" y="4576600"/>
              <a:ext cx="1061418" cy="505480"/>
              <a:chOff x="192839" y="1981913"/>
              <a:chExt cx="1259762" cy="782014"/>
            </a:xfrm>
          </p:grpSpPr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192839" y="1981913"/>
                <a:ext cx="1259762" cy="782014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Скругленный прямоугольник 5"/>
              <p:cNvSpPr/>
              <p:nvPr/>
            </p:nvSpPr>
            <p:spPr>
              <a:xfrm>
                <a:off x="215743" y="2004817"/>
                <a:ext cx="1213954" cy="7362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dirty="0" smtClean="0"/>
                  <a:t>процедура</a:t>
                </a:r>
                <a:r>
                  <a:rPr lang="ru-RU" sz="1200" kern="1200" dirty="0" smtClean="0"/>
                  <a:t> </a:t>
                </a:r>
                <a:r>
                  <a:rPr lang="ru-RU" sz="1200" dirty="0" smtClean="0"/>
                  <a:t>2</a:t>
                </a:r>
                <a:endParaRPr lang="ru-RU" sz="1200" kern="1200" dirty="0"/>
              </a:p>
            </p:txBody>
          </p:sp>
        </p:grpSp>
        <p:sp>
          <p:nvSpPr>
            <p:cNvPr id="13" name="Скругленный прямоугольник 12"/>
            <p:cNvSpPr/>
            <p:nvPr/>
          </p:nvSpPr>
          <p:spPr>
            <a:xfrm>
              <a:off x="2891519" y="5399798"/>
              <a:ext cx="1061418" cy="505480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4" name="Группа 13"/>
            <p:cNvGrpSpPr/>
            <p:nvPr/>
          </p:nvGrpSpPr>
          <p:grpSpPr>
            <a:xfrm>
              <a:off x="3011350" y="5508245"/>
              <a:ext cx="1067999" cy="505480"/>
              <a:chOff x="215743" y="1995260"/>
              <a:chExt cx="1267573" cy="782014"/>
            </a:xfrm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223554" y="1995260"/>
                <a:ext cx="1259762" cy="78201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Скругленный прямоугольник 5"/>
              <p:cNvSpPr/>
              <p:nvPr/>
            </p:nvSpPr>
            <p:spPr>
              <a:xfrm>
                <a:off x="215743" y="2004817"/>
                <a:ext cx="1213954" cy="7362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dirty="0" smtClean="0"/>
                  <a:t>процедура</a:t>
                </a:r>
                <a:r>
                  <a:rPr lang="ru-RU" sz="1200" kern="1200" dirty="0" smtClean="0"/>
                  <a:t> </a:t>
                </a:r>
                <a:r>
                  <a:rPr lang="en-US" sz="1200" dirty="0" smtClean="0"/>
                  <a:t>n</a:t>
                </a:r>
                <a:endParaRPr lang="ru-RU" sz="1200" kern="1200" dirty="0"/>
              </a:p>
            </p:txBody>
          </p:sp>
        </p:grpSp>
        <p:cxnSp>
          <p:nvCxnSpPr>
            <p:cNvPr id="18" name="Прямая соединительная линия 17"/>
            <p:cNvCxnSpPr/>
            <p:nvPr/>
          </p:nvCxnSpPr>
          <p:spPr>
            <a:xfrm>
              <a:off x="4873948" y="3122762"/>
              <a:ext cx="0" cy="20875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4873948" y="5210355"/>
              <a:ext cx="46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Скругленный прямоугольник 20"/>
            <p:cNvSpPr/>
            <p:nvPr/>
          </p:nvSpPr>
          <p:spPr>
            <a:xfrm>
              <a:off x="5350072" y="4951233"/>
              <a:ext cx="1061418" cy="505480"/>
            </a:xfrm>
            <a:prstGeom prst="roundRect">
              <a:avLst>
                <a:gd name="adj" fmla="val 10000"/>
              </a:avLst>
            </a:prstGeom>
            <a:solidFill>
              <a:srgbClr val="FF99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2" name="Группа 21"/>
            <p:cNvGrpSpPr/>
            <p:nvPr/>
          </p:nvGrpSpPr>
          <p:grpSpPr>
            <a:xfrm>
              <a:off x="5459230" y="5068321"/>
              <a:ext cx="1061418" cy="505480"/>
              <a:chOff x="192839" y="1981916"/>
              <a:chExt cx="1259762" cy="782015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192839" y="1981916"/>
                <a:ext cx="1259762" cy="782015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4" name="Скругленный прямоугольник 5"/>
              <p:cNvSpPr/>
              <p:nvPr/>
            </p:nvSpPr>
            <p:spPr>
              <a:xfrm>
                <a:off x="215743" y="2004817"/>
                <a:ext cx="1213954" cy="7362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dirty="0" smtClean="0"/>
                  <a:t>объект</a:t>
                </a:r>
                <a:r>
                  <a:rPr lang="ru-RU" sz="1200" kern="1200" dirty="0" smtClean="0"/>
                  <a:t> О</a:t>
                </a:r>
                <a:endParaRPr lang="ru-RU" sz="1200" kern="1200" dirty="0"/>
              </a:p>
            </p:txBody>
          </p:sp>
        </p:grpSp>
        <p:sp>
          <p:nvSpPr>
            <p:cNvPr id="25" name="Скругленный прямоугольник 24"/>
            <p:cNvSpPr/>
            <p:nvPr/>
          </p:nvSpPr>
          <p:spPr>
            <a:xfrm>
              <a:off x="5341444" y="3890184"/>
              <a:ext cx="1061418" cy="505480"/>
            </a:xfrm>
            <a:prstGeom prst="roundRect">
              <a:avLst>
                <a:gd name="adj" fmla="val 10000"/>
              </a:avLst>
            </a:prstGeom>
            <a:solidFill>
              <a:srgbClr val="FF99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6" name="Группа 25"/>
            <p:cNvGrpSpPr/>
            <p:nvPr/>
          </p:nvGrpSpPr>
          <p:grpSpPr>
            <a:xfrm>
              <a:off x="5450602" y="4007272"/>
              <a:ext cx="1061418" cy="505480"/>
              <a:chOff x="192839" y="1981916"/>
              <a:chExt cx="1259762" cy="782015"/>
            </a:xfrm>
          </p:grpSpPr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192839" y="1981916"/>
                <a:ext cx="1259762" cy="782015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Скругленный прямоугольник 5"/>
              <p:cNvSpPr/>
              <p:nvPr/>
            </p:nvSpPr>
            <p:spPr>
              <a:xfrm>
                <a:off x="215743" y="2004817"/>
                <a:ext cx="1213954" cy="7362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dirty="0" smtClean="0"/>
                  <a:t>объект</a:t>
                </a:r>
                <a:r>
                  <a:rPr lang="ru-RU" sz="1200" kern="1200" dirty="0" smtClean="0"/>
                  <a:t> А</a:t>
                </a:r>
                <a:endParaRPr lang="ru-RU" sz="1200" kern="1200" dirty="0"/>
              </a:p>
            </p:txBody>
          </p:sp>
        </p:grpSp>
        <p:cxnSp>
          <p:nvCxnSpPr>
            <p:cNvPr id="30" name="Прямая соединительная линия 29"/>
            <p:cNvCxnSpPr/>
            <p:nvPr/>
          </p:nvCxnSpPr>
          <p:spPr>
            <a:xfrm>
              <a:off x="4875918" y="4149306"/>
              <a:ext cx="46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2544802" y="3597215"/>
              <a:ext cx="4597870" cy="258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2553428" y="3597215"/>
              <a:ext cx="17253" cy="20789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2570681" y="5669790"/>
              <a:ext cx="320838" cy="63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2570685" y="4712258"/>
              <a:ext cx="320838" cy="63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2570685" y="3996266"/>
              <a:ext cx="320838" cy="63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Скругленный прямоугольник 41"/>
            <p:cNvSpPr/>
            <p:nvPr/>
          </p:nvSpPr>
          <p:spPr>
            <a:xfrm>
              <a:off x="7463520" y="3786666"/>
              <a:ext cx="1061418" cy="505480"/>
            </a:xfrm>
            <a:prstGeom prst="roundRect">
              <a:avLst>
                <a:gd name="adj" fmla="val 10000"/>
              </a:avLst>
            </a:prstGeom>
            <a:solidFill>
              <a:srgbClr val="0066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43" name="Группа 42"/>
            <p:cNvGrpSpPr/>
            <p:nvPr/>
          </p:nvGrpSpPr>
          <p:grpSpPr>
            <a:xfrm>
              <a:off x="7572678" y="3903754"/>
              <a:ext cx="1061418" cy="505480"/>
              <a:chOff x="192839" y="1981913"/>
              <a:chExt cx="1259762" cy="782014"/>
            </a:xfrm>
          </p:grpSpPr>
          <p:sp>
            <p:nvSpPr>
              <p:cNvPr id="44" name="Скругленный прямоугольник 43"/>
              <p:cNvSpPr/>
              <p:nvPr/>
            </p:nvSpPr>
            <p:spPr>
              <a:xfrm>
                <a:off x="192839" y="1981913"/>
                <a:ext cx="1259762" cy="78201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5" name="Скругленный прямоугольник 5"/>
              <p:cNvSpPr/>
              <p:nvPr/>
            </p:nvSpPr>
            <p:spPr>
              <a:xfrm>
                <a:off x="215743" y="2004817"/>
                <a:ext cx="1213954" cy="736206"/>
              </a:xfrm>
              <a:prstGeom prst="rect">
                <a:avLst/>
              </a:prstGeom>
              <a:ln>
                <a:solidFill>
                  <a:srgbClr val="0066F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dirty="0" smtClean="0"/>
                  <a:t>метод</a:t>
                </a:r>
                <a:r>
                  <a:rPr lang="ru-RU" sz="1200" kern="1200" dirty="0" smtClean="0"/>
                  <a:t> 1</a:t>
                </a:r>
                <a:endParaRPr lang="ru-RU" sz="1200" kern="1200" dirty="0"/>
              </a:p>
            </p:txBody>
          </p:sp>
        </p:grpSp>
        <p:sp>
          <p:nvSpPr>
            <p:cNvPr id="46" name="Скругленный прямоугольник 45"/>
            <p:cNvSpPr/>
            <p:nvPr/>
          </p:nvSpPr>
          <p:spPr>
            <a:xfrm>
              <a:off x="7463521" y="4502659"/>
              <a:ext cx="1061418" cy="505480"/>
            </a:xfrm>
            <a:prstGeom prst="roundRect">
              <a:avLst>
                <a:gd name="adj" fmla="val 10000"/>
              </a:avLst>
            </a:prstGeom>
            <a:solidFill>
              <a:srgbClr val="0066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47" name="Группа 46"/>
            <p:cNvGrpSpPr/>
            <p:nvPr/>
          </p:nvGrpSpPr>
          <p:grpSpPr>
            <a:xfrm>
              <a:off x="7598558" y="4602479"/>
              <a:ext cx="1061418" cy="505480"/>
              <a:chOff x="192839" y="1981913"/>
              <a:chExt cx="1259762" cy="782014"/>
            </a:xfrm>
          </p:grpSpPr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192839" y="1981913"/>
                <a:ext cx="1259762" cy="78201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9" name="Скругленный прямоугольник 5"/>
              <p:cNvSpPr/>
              <p:nvPr/>
            </p:nvSpPr>
            <p:spPr>
              <a:xfrm>
                <a:off x="215743" y="2004817"/>
                <a:ext cx="1213954" cy="736206"/>
              </a:xfrm>
              <a:prstGeom prst="rect">
                <a:avLst/>
              </a:prstGeom>
              <a:ln>
                <a:solidFill>
                  <a:srgbClr val="0066F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dirty="0" smtClean="0"/>
                  <a:t>метод 2</a:t>
                </a:r>
                <a:endParaRPr lang="ru-RU" sz="1200" kern="1200" dirty="0"/>
              </a:p>
            </p:txBody>
          </p:sp>
        </p:grpSp>
        <p:sp>
          <p:nvSpPr>
            <p:cNvPr id="50" name="Скругленный прямоугольник 49"/>
            <p:cNvSpPr/>
            <p:nvPr/>
          </p:nvSpPr>
          <p:spPr>
            <a:xfrm>
              <a:off x="7472146" y="6012245"/>
              <a:ext cx="1061418" cy="505480"/>
            </a:xfrm>
            <a:prstGeom prst="roundRect">
              <a:avLst>
                <a:gd name="adj" fmla="val 10000"/>
              </a:avLst>
            </a:prstGeom>
            <a:solidFill>
              <a:srgbClr val="0066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51" name="Группа 50"/>
            <p:cNvGrpSpPr/>
            <p:nvPr/>
          </p:nvGrpSpPr>
          <p:grpSpPr>
            <a:xfrm>
              <a:off x="7591977" y="6120692"/>
              <a:ext cx="1067999" cy="505480"/>
              <a:chOff x="215743" y="1995260"/>
              <a:chExt cx="1267573" cy="782014"/>
            </a:xfrm>
          </p:grpSpPr>
          <p:sp>
            <p:nvSpPr>
              <p:cNvPr id="52" name="Скругленный прямоугольник 51"/>
              <p:cNvSpPr/>
              <p:nvPr/>
            </p:nvSpPr>
            <p:spPr>
              <a:xfrm>
                <a:off x="223554" y="1995260"/>
                <a:ext cx="1259762" cy="782014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0066FF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3" name="Скругленный прямоугольник 5"/>
              <p:cNvSpPr/>
              <p:nvPr/>
            </p:nvSpPr>
            <p:spPr>
              <a:xfrm>
                <a:off x="215743" y="2004817"/>
                <a:ext cx="1213954" cy="7362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dirty="0" smtClean="0"/>
                  <a:t>метод </a:t>
                </a:r>
                <a:r>
                  <a:rPr lang="en-US" sz="1200" dirty="0" smtClean="0"/>
                  <a:t>m</a:t>
                </a:r>
                <a:endParaRPr lang="ru-RU" sz="1200" kern="1200" dirty="0"/>
              </a:p>
            </p:txBody>
          </p:sp>
        </p:grpSp>
        <p:cxnSp>
          <p:nvCxnSpPr>
            <p:cNvPr id="54" name="Прямая соединительная линия 53"/>
            <p:cNvCxnSpPr/>
            <p:nvPr/>
          </p:nvCxnSpPr>
          <p:spPr>
            <a:xfrm>
              <a:off x="7134055" y="3623094"/>
              <a:ext cx="17253" cy="270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V="1">
              <a:off x="7151308" y="6316741"/>
              <a:ext cx="320838" cy="63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V="1">
              <a:off x="7151312" y="4738137"/>
              <a:ext cx="320838" cy="63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V="1">
              <a:off x="7151312" y="4022145"/>
              <a:ext cx="320838" cy="63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Скругленный прямоугольник 63"/>
            <p:cNvSpPr/>
            <p:nvPr/>
          </p:nvSpPr>
          <p:spPr>
            <a:xfrm>
              <a:off x="7446268" y="5158267"/>
              <a:ext cx="1061418" cy="505480"/>
            </a:xfrm>
            <a:prstGeom prst="roundRect">
              <a:avLst>
                <a:gd name="adj" fmla="val 10000"/>
              </a:avLst>
            </a:prstGeom>
            <a:solidFill>
              <a:srgbClr val="0066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65" name="Группа 64"/>
            <p:cNvGrpSpPr/>
            <p:nvPr/>
          </p:nvGrpSpPr>
          <p:grpSpPr>
            <a:xfrm>
              <a:off x="7581305" y="5258087"/>
              <a:ext cx="1061418" cy="505480"/>
              <a:chOff x="192839" y="1981913"/>
              <a:chExt cx="1259762" cy="782014"/>
            </a:xfrm>
          </p:grpSpPr>
          <p:sp>
            <p:nvSpPr>
              <p:cNvPr id="66" name="Скругленный прямоугольник 65"/>
              <p:cNvSpPr/>
              <p:nvPr/>
            </p:nvSpPr>
            <p:spPr>
              <a:xfrm>
                <a:off x="192839" y="1981913"/>
                <a:ext cx="1259762" cy="78201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7" name="Скругленный прямоугольник 5"/>
              <p:cNvSpPr/>
              <p:nvPr/>
            </p:nvSpPr>
            <p:spPr>
              <a:xfrm>
                <a:off x="215743" y="2004817"/>
                <a:ext cx="1213954" cy="7362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dirty="0" smtClean="0"/>
                  <a:t>метод 3</a:t>
                </a:r>
                <a:endParaRPr lang="ru-RU" sz="1200" kern="1200" dirty="0"/>
              </a:p>
            </p:txBody>
          </p:sp>
        </p:grpSp>
        <p:cxnSp>
          <p:nvCxnSpPr>
            <p:cNvPr id="68" name="Прямая соединительная линия 67"/>
            <p:cNvCxnSpPr/>
            <p:nvPr/>
          </p:nvCxnSpPr>
          <p:spPr>
            <a:xfrm flipV="1">
              <a:off x="7134059" y="5393745"/>
              <a:ext cx="320838" cy="63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6728604" y="2449902"/>
              <a:ext cx="474453" cy="370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…</a:t>
              </a:r>
              <a:endParaRPr lang="ru-RU" b="1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967487" y="5003321"/>
              <a:ext cx="474453" cy="370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…</a:t>
              </a:r>
              <a:endParaRPr lang="ru-RU" b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469147" y="4520244"/>
              <a:ext cx="474453" cy="370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…</a:t>
              </a:r>
              <a:endParaRPr lang="ru-RU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530868" y="5641676"/>
              <a:ext cx="474453" cy="370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…</a:t>
              </a:r>
              <a:endParaRPr lang="ru-RU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00547" y="831268"/>
            <a:ext cx="8548254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Среди множества модулей различают: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•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головной модуль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— управляет запуском программного продукта (существует в  единственном числе);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•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управляющий модуль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—обеспечивает вызов других модулей на обработку;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•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рабочие модули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— выполняют функции обработки;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•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сервисные модули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и библиотеки, утилиты — осуществляют обслуживающие функции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1615" y="4094453"/>
            <a:ext cx="8915400" cy="251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7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Каждый модуль может оформляться как самостоятельно хранимый файл; для функционирования программного продукта необходимо наличие программных модулей в полном составе.</a:t>
            </a:r>
            <a:endParaRPr kumimoji="0" lang="ru-RU" sz="22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5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Tahoma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Структурно-сложные программные продукты разрабатываются как </a:t>
            </a:r>
            <a:r>
              <a:rPr kumimoji="0" lang="ru-RU" sz="225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пакеты программ, </a:t>
            </a:r>
            <a:r>
              <a:rPr kumimoji="0" lang="ru-RU" sz="22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и чаще всего они имеют прикладной характер — </a:t>
            </a:r>
            <a:r>
              <a:rPr kumimoji="0" lang="ru-RU" sz="225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пакеты прикладных программ (</a:t>
            </a:r>
            <a:r>
              <a:rPr kumimoji="0" lang="ru-RU" sz="22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ППП).</a:t>
            </a:r>
            <a:endParaRPr kumimoji="0" lang="ru-RU" sz="22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img04.rl0.ru/ba7c5699b679d486c695dce2478a1a62/c600x300/www.softexgroup.ru/upload/medialibrary/df1/df14387754e320c69fe01d0c81313a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357" y="2078182"/>
            <a:ext cx="5715000" cy="2857500"/>
          </a:xfrm>
          <a:prstGeom prst="rect">
            <a:avLst/>
          </a:prstGeom>
          <a:noFill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066801" y="1474669"/>
            <a:ext cx="7800072" cy="795801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Диалоговый режим</a:t>
            </a:r>
            <a:endParaRPr lang="ru-RU" sz="48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img05.rl0.ru/397d9f317e717a0f3aefc6d974f775d6/c1221x710/lh3.googleusercontent.com/proxy/d_Nn7Fuugl5E1hQ7zenssIsWesGV25dyg95R9CmzQx9dnkHuxJYLna2tG4KEJoq-QEBpKpyFJpPKNa7VvCfqfcXp5CUDS1dxTuuEISjoJFnCNfXu0G93pTdKc9s=s0-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381" y="2032145"/>
            <a:ext cx="6893383" cy="4008438"/>
          </a:xfrm>
          <a:prstGeom prst="rect">
            <a:avLst/>
          </a:prstGeom>
          <a:noFill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066801" y="1474669"/>
            <a:ext cx="7800072" cy="795801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Графический </a:t>
            </a:r>
            <a:r>
              <a:rPr lang="ru-RU" sz="4800" b="1" i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интерфейс пользователя</a:t>
            </a:r>
            <a:endParaRPr lang="ru-RU" sz="48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49390" y="1380690"/>
            <a:ext cx="8914534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Классификация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методов проектирования алгоритмов и программ по различным признакам, важнейшими из которых являются:</a:t>
            </a:r>
            <a:endParaRPr kumimoji="0" lang="ru-RU" sz="26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•</a:t>
            </a:r>
            <a:r>
              <a:rPr lang="ru-RU" sz="2600" b="1" i="1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степень автоматизации проектных работ;</a:t>
            </a:r>
            <a:endParaRPr kumimoji="0" lang="ru-RU" sz="2600" b="1" i="1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•</a:t>
            </a:r>
            <a:r>
              <a:rPr lang="ru-RU" sz="2600" b="1" i="1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принятая методология процесса разработки</a:t>
            </a:r>
            <a:endParaRPr kumimoji="0" lang="ru-RU" sz="2600" b="1" i="1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Tahoma" pitchFamily="34" charset="0"/>
            </a:endParaRPr>
          </a:p>
          <a:p>
            <a:pPr marL="0" marR="0" lvl="0" indent="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По степени </a:t>
            </a:r>
            <a:r>
              <a:rPr kumimoji="0" lang="ru-RU" sz="2600" b="1" i="1" u="sng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ahoma" pitchFamily="34" charset="0"/>
              </a:rPr>
              <a:t>автоматизации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проектирования алгоритмов и программ можно выделить:</a:t>
            </a:r>
            <a:endParaRPr kumimoji="0" lang="ru-RU" sz="26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317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•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методы традиционного (неавтоматизированного) проектирования;</a:t>
            </a:r>
          </a:p>
          <a:p>
            <a:pPr marL="539750" marR="0" lvl="0" indent="-2222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•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методы автоматизированного проектирования (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CASE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-технология и ее элементы)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2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</a:br>
            <a:endParaRPr kumimoji="0" lang="ru-RU" sz="26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14338" y="1365960"/>
            <a:ext cx="8472488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ahoma" pitchFamily="34" charset="0"/>
              </a:rPr>
              <a:t>   </a:t>
            </a:r>
            <a:r>
              <a:rPr kumimoji="0" lang="ru-RU" sz="27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ahoma" pitchFamily="34" charset="0"/>
              </a:rPr>
              <a:t>Неавтоматизированное проектирование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i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27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алгоритмов и программ преимущественно используется при разработке небольших по трудоемкости и структурной сложности программных продуктов, не требующих участия большого числа разработчиков.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Tahoma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700" b="1" dirty="0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   </a:t>
            </a:r>
            <a:r>
              <a:rPr kumimoji="0" lang="ru-RU" sz="27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Трудоемкость разрабатываемых программных продуктов, как правило, небольшая, а сами программные продукты имеют преимущественно прикладной характер</a:t>
            </a:r>
            <a:endParaRPr kumimoji="0" lang="ru-RU" sz="27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4579" name="Picture 3" descr="Картинки по запросу Автоматизированное проектир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599" y="5223164"/>
            <a:ext cx="1634836" cy="16348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57200" y="1526598"/>
            <a:ext cx="8506691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4325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ahoma" pitchFamily="34" charset="0"/>
              </a:rPr>
              <a:t>Автоматизированное проектирование</a:t>
            </a:r>
            <a:r>
              <a:rPr kumimoji="0" lang="ru-RU" sz="2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 </a:t>
            </a:r>
          </a:p>
          <a:p>
            <a:pPr marL="0" marR="0" lvl="0" indent="3143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алгоритмов и программ возникло с необходимостью уменьшить затраты на проектные работы, сократить сроки их выполнения, создать типовые "заготовки" алгоритмов и программ, многократно тиражируемых для различных разработок, координации работ большого коллектива разработчиков, стандартизации алгоритмов и программ.</a:t>
            </a:r>
            <a:endParaRPr kumimoji="0" lang="ru-RU" sz="2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2531" name="Picture 3" descr="https://img06.rl0.ru/e60f09bc8c81cbdf5100693ee51b4c3f/c600x334/2s2b.ru/upload/normal/kazan-proektirovanie_sistem_avtomatizacii_promyshlennyh_-_asu_tp_-_era_60218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1466" y="5147622"/>
            <a:ext cx="3072534" cy="1710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21668" y="1814947"/>
            <a:ext cx="8756072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Проектирование алгоритмов и программ может основываться на различных подходах, среди которых наиболее распространены:</a:t>
            </a:r>
          </a:p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2913" algn="l"/>
              </a:tabLst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•</a:t>
            </a:r>
            <a:r>
              <a:rPr lang="ru-RU" sz="2700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структурное проектирование программных продуктов;</a:t>
            </a: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2913" algn="l"/>
              </a:tabLst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•</a:t>
            </a:r>
            <a:r>
              <a:rPr kumimoji="0" lang="ru-RU" sz="2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информационное моделирование предметной области и связанных с ней приложений;</a:t>
            </a: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23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•</a:t>
            </a:r>
            <a:r>
              <a:rPr kumimoji="0" lang="ru-RU" sz="2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объектно-ориентированное проектирование программных продуктов</a:t>
            </a:r>
            <a:endParaRPr kumimoji="0" lang="ru-RU" sz="27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054" y="1110913"/>
            <a:ext cx="85066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700" b="1" dirty="0" smtClean="0"/>
              <a:t>В основе </a:t>
            </a:r>
            <a:r>
              <a:rPr lang="ru-RU" sz="27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структурного проект</a:t>
            </a:r>
            <a:r>
              <a:rPr lang="en-US" sz="27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</a:t>
            </a:r>
            <a:r>
              <a:rPr lang="ru-RU" sz="2700" b="1" i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ования</a:t>
            </a:r>
            <a:endParaRPr lang="ru-RU" sz="2700" b="1" i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60363" algn="just"/>
            <a:r>
              <a:rPr lang="ru-RU" sz="2700" b="1" dirty="0" smtClean="0"/>
              <a:t>лежит последовательная декомпозиция, целенаправленное структурирование на отдельные составляющие.</a:t>
            </a:r>
            <a:endParaRPr lang="ru-RU" sz="2700" b="1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74482" y="3220191"/>
            <a:ext cx="87617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Типичными методами структурного проектирования являются:</a:t>
            </a:r>
            <a:endParaRPr kumimoji="0" lang="ru-RU" sz="2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539750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•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нисходящее проектирование, кодирование и тестирование программ;</a:t>
            </a:r>
            <a:endParaRPr kumimoji="0" lang="ru-RU" sz="27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•</a:t>
            </a:r>
            <a:r>
              <a:rPr kumimoji="0" lang="ru-RU" sz="2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модульное программирование;</a:t>
            </a:r>
            <a:endParaRPr kumimoji="0" lang="ru-RU" sz="27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539750" marR="0" lvl="0" indent="-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•</a:t>
            </a:r>
            <a:r>
              <a:rPr lang="ru-RU" sz="2700" b="1" i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структурное проектирование (программирование) 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и др.</a:t>
            </a:r>
            <a:b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</a:br>
            <a:endParaRPr kumimoji="0" lang="ru-RU" sz="2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236" y="1485185"/>
            <a:ext cx="88807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03388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В зависимости от объекта структурирования различают:</a:t>
            </a:r>
            <a:endParaRPr lang="ru-RU" sz="2800" b="1" dirty="0" smtClean="0">
              <a:cs typeface="Arial" pitchFamily="34" charset="0"/>
            </a:endParaRPr>
          </a:p>
          <a:p>
            <a:pPr lvl="0" indent="1793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•</a:t>
            </a:r>
            <a:r>
              <a:rPr lang="ru-RU" sz="2800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1" dirty="0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функционально-ориентированные методы </a:t>
            </a:r>
            <a:r>
              <a:rPr lang="ru-RU" sz="2800" b="1" dirty="0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— последовательное разложение задачи или целостной проблемы на отдельные, достаточно простые составляющие, обладающие функциональной определенностью;</a:t>
            </a:r>
          </a:p>
          <a:p>
            <a:pPr lvl="0" indent="179388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cs typeface="Arial" pitchFamily="34" charset="0"/>
            </a:endParaRPr>
          </a:p>
          <a:p>
            <a:pPr lvl="0" indent="179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•методы </a:t>
            </a:r>
            <a:r>
              <a:rPr lang="ru-RU" sz="2800" b="1" i="1" dirty="0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структурирования данных.</a:t>
            </a:r>
            <a:endParaRPr lang="ru-RU" sz="2800" b="1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14325" y="1084114"/>
            <a:ext cx="8829675" cy="571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7025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Для </a:t>
            </a:r>
            <a:r>
              <a:rPr kumimoji="0" lang="ru-RU" sz="215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a typeface="Times New Roman" pitchFamily="18" charset="0"/>
                <a:cs typeface="Tahoma" pitchFamily="34" charset="0"/>
              </a:rPr>
              <a:t>функционально-ориентированных методов </a:t>
            </a:r>
          </a:p>
          <a:p>
            <a:pPr marL="0" marR="0" lvl="0" indent="3270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в первую очередь учитываются заданные функции обработки данных, в соответствии с которыми определяется состав и логика работы (алгоритмы) отдельных компонентов программного продукта.</a:t>
            </a:r>
          </a:p>
          <a:p>
            <a:pPr marL="0" marR="0" lvl="0" indent="3270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 С изменением содержания функций обработки, их состава, соответствующего им информационного входа и выхода требуется </a:t>
            </a:r>
            <a:r>
              <a:rPr kumimoji="0" lang="ru-RU" sz="215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перепроектирование</a:t>
            </a:r>
            <a:r>
              <a:rPr kumimoji="0" lang="ru-RU" sz="21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 программного продукта. Основной упор в структурном подходе делается на моделирование процессов обработки данных.</a:t>
            </a:r>
            <a:endParaRPr kumimoji="0" lang="ru-RU" sz="21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20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Для </a:t>
            </a:r>
            <a:r>
              <a:rPr kumimoji="0" lang="ru-RU" sz="215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ahoma" pitchFamily="34" charset="0"/>
              </a:rPr>
              <a:t>методов структурирования данных</a:t>
            </a:r>
            <a:r>
              <a:rPr kumimoji="0" lang="ru-RU" sz="21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 осуществляется анализ, структурирование и создание моделей данных, применительно к которым устанавливается необходимый состав функций и процедур обработки. </a:t>
            </a:r>
          </a:p>
          <a:p>
            <a:pPr marL="0" marR="0" lvl="0" indent="320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Программные продукты тесно связаны со структурой обрабатываемых данных, изменение которой отражается на логике обработки (алгоритмах) и обязательно требует </a:t>
            </a:r>
            <a:r>
              <a:rPr kumimoji="0" lang="ru-RU" sz="215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перепроектирования</a:t>
            </a:r>
            <a:r>
              <a:rPr kumimoji="0" lang="ru-RU" sz="21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 программного продукта.</a:t>
            </a:r>
            <a:endParaRPr kumimoji="0" lang="ru-RU" sz="21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496</Words>
  <Application>Microsoft Office PowerPoint</Application>
  <PresentationFormat>Экран (4:3)</PresentationFormat>
  <Paragraphs>138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Классификация методов проектирования программных продуктов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Этапы создания программных продуктов</vt:lpstr>
      <vt:lpstr>Слайд 15</vt:lpstr>
      <vt:lpstr>Слайд 16</vt:lpstr>
      <vt:lpstr>Слайд 17</vt:lpstr>
      <vt:lpstr>Слайд 18</vt:lpstr>
      <vt:lpstr>Слайд 19</vt:lpstr>
      <vt:lpstr>Структура программных продуктов</vt:lpstr>
      <vt:lpstr>Слайд 21</vt:lpstr>
      <vt:lpstr>Слайд 22</vt:lpstr>
      <vt:lpstr>Слайд 23</vt:lpstr>
      <vt:lpstr>Слайд 24</vt:lpstr>
      <vt:lpstr>Слайд 25</vt:lpstr>
      <vt:lpstr>Слайд 26</vt:lpstr>
      <vt:lpstr>Диалоговый режим</vt:lpstr>
      <vt:lpstr>Слайд 28</vt:lpstr>
      <vt:lpstr>Графический интерфейс пользователя</vt:lpstr>
      <vt:lpstr>Слайд 30</vt:lpstr>
      <vt:lpstr>Слайд 31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Татьяна</cp:lastModifiedBy>
  <cp:revision>99</cp:revision>
  <dcterms:created xsi:type="dcterms:W3CDTF">2014-11-21T11:00:06Z</dcterms:created>
  <dcterms:modified xsi:type="dcterms:W3CDTF">2018-02-05T08:34:25Z</dcterms:modified>
</cp:coreProperties>
</file>