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colors8.xml" ContentType="application/vnd.openxmlformats-officedocument.drawingml.diagramColors+xml"/>
  <Override PartName="/ppt/notesSlides/notesSlide12.xml" ContentType="application/vnd.openxmlformats-officedocument.presentationml.notesSlide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diagrams/colors12.xml" ContentType="application/vnd.openxmlformats-officedocument.drawingml.diagramColors+xml"/>
  <Default Extension="png" ContentType="image/png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notesSlides/notesSlide15.xml" ContentType="application/vnd.openxmlformats-officedocument.presentationml.notesSlide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notesSlides/notesSlide13.xml" ContentType="application/vnd.openxmlformats-officedocument.presentationml.notesSlide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notesSlides/notesSlide20.xml" ContentType="application/vnd.openxmlformats-officedocument.presentationml.notesSlid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diagrams/data11.xml" ContentType="application/vnd.openxmlformats-officedocument.drawingml.diagramData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slideMasters/slideMaster2.xml" ContentType="application/vnd.openxmlformats-officedocument.presentationml.slideMaster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notesSlides/notesSlide19.xml" ContentType="application/vnd.openxmlformats-officedocument.presentationml.notesSlide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  <p:sldMasterId id="2147483720" r:id="rId2"/>
    <p:sldMasterId id="2147483756" r:id="rId3"/>
  </p:sldMasterIdLst>
  <p:notesMasterIdLst>
    <p:notesMasterId r:id="rId27"/>
  </p:notesMasterIdLst>
  <p:sldIdLst>
    <p:sldId id="1090" r:id="rId4"/>
    <p:sldId id="1175" r:id="rId5"/>
    <p:sldId id="1149" r:id="rId6"/>
    <p:sldId id="1157" r:id="rId7"/>
    <p:sldId id="1147" r:id="rId8"/>
    <p:sldId id="1168" r:id="rId9"/>
    <p:sldId id="1152" r:id="rId10"/>
    <p:sldId id="1153" r:id="rId11"/>
    <p:sldId id="1170" r:id="rId12"/>
    <p:sldId id="1169" r:id="rId13"/>
    <p:sldId id="1155" r:id="rId14"/>
    <p:sldId id="1164" r:id="rId15"/>
    <p:sldId id="1158" r:id="rId16"/>
    <p:sldId id="1165" r:id="rId17"/>
    <p:sldId id="1161" r:id="rId18"/>
    <p:sldId id="1162" r:id="rId19"/>
    <p:sldId id="1166" r:id="rId20"/>
    <p:sldId id="1163" r:id="rId21"/>
    <p:sldId id="1167" r:id="rId22"/>
    <p:sldId id="1171" r:id="rId23"/>
    <p:sldId id="1172" r:id="rId24"/>
    <p:sldId id="1173" r:id="rId25"/>
    <p:sldId id="1174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1958E5"/>
    <a:srgbClr val="00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08" autoAdjust="0"/>
    <p:restoredTop sz="86344" autoAdjust="0"/>
  </p:normalViewPr>
  <p:slideViewPr>
    <p:cSldViewPr snapToObjects="1">
      <p:cViewPr varScale="1">
        <p:scale>
          <a:sx n="96" d="100"/>
          <a:sy n="96" d="100"/>
        </p:scale>
        <p:origin x="-19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_rels/data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5AE91B-0B2F-4E98-AA57-CAC77BAB6A55}" type="doc">
      <dgm:prSet loTypeId="urn:microsoft.com/office/officeart/2005/8/layout/lProcess2" loCatId="relationship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2CF5242F-B65E-428F-B61A-468363A297DC}">
      <dgm:prSet phldrT="[Текст]"/>
      <dgm:spPr/>
      <dgm:t>
        <a:bodyPr/>
        <a:lstStyle/>
        <a:p>
          <a:r>
            <a:rPr lang="ru-RU" dirty="0" smtClean="0"/>
            <a:t>Основные процессы</a:t>
          </a:r>
          <a:endParaRPr lang="ru-RU" dirty="0"/>
        </a:p>
      </dgm:t>
    </dgm:pt>
    <dgm:pt modelId="{51172ABA-F47D-4B5B-8DFC-286235A2CB96}" type="parTrans" cxnId="{E5FECC57-2B03-4FB6-B1DB-AEF3B5F07C00}">
      <dgm:prSet/>
      <dgm:spPr/>
      <dgm:t>
        <a:bodyPr/>
        <a:lstStyle/>
        <a:p>
          <a:endParaRPr lang="ru-RU"/>
        </a:p>
      </dgm:t>
    </dgm:pt>
    <dgm:pt modelId="{8F8337EF-CF10-4C52-95C6-B844BA9561DF}" type="sibTrans" cxnId="{E5FECC57-2B03-4FB6-B1DB-AEF3B5F07C00}">
      <dgm:prSet/>
      <dgm:spPr/>
      <dgm:t>
        <a:bodyPr/>
        <a:lstStyle/>
        <a:p>
          <a:endParaRPr lang="ru-RU"/>
        </a:p>
      </dgm:t>
    </dgm:pt>
    <dgm:pt modelId="{7B23402B-B23F-4993-8B90-927A1CFD08DC}">
      <dgm:prSet phldrT="[Текст]"/>
      <dgm:spPr/>
      <dgm:t>
        <a:bodyPr/>
        <a:lstStyle/>
        <a:p>
          <a:r>
            <a:rPr lang="ru-RU" dirty="0" smtClean="0"/>
            <a:t>Приобретение</a:t>
          </a:r>
          <a:endParaRPr lang="ru-RU" dirty="0"/>
        </a:p>
      </dgm:t>
    </dgm:pt>
    <dgm:pt modelId="{DFE586EF-1D1E-4645-B59D-754248173FBE}" type="parTrans" cxnId="{8927274B-C72A-4346-9BF9-EF6B35F18C8A}">
      <dgm:prSet/>
      <dgm:spPr/>
      <dgm:t>
        <a:bodyPr/>
        <a:lstStyle/>
        <a:p>
          <a:endParaRPr lang="ru-RU"/>
        </a:p>
      </dgm:t>
    </dgm:pt>
    <dgm:pt modelId="{23CA66D0-4A02-4C7B-8884-0B2D933A113A}" type="sibTrans" cxnId="{8927274B-C72A-4346-9BF9-EF6B35F18C8A}">
      <dgm:prSet/>
      <dgm:spPr/>
      <dgm:t>
        <a:bodyPr/>
        <a:lstStyle/>
        <a:p>
          <a:endParaRPr lang="ru-RU"/>
        </a:p>
      </dgm:t>
    </dgm:pt>
    <dgm:pt modelId="{7B139E8A-53FA-4980-BF0B-E3022E948035}">
      <dgm:prSet phldrT="[Текст]"/>
      <dgm:spPr/>
      <dgm:t>
        <a:bodyPr/>
        <a:lstStyle/>
        <a:p>
          <a:r>
            <a:rPr lang="ru-RU" dirty="0" smtClean="0"/>
            <a:t>Поставка</a:t>
          </a:r>
        </a:p>
      </dgm:t>
    </dgm:pt>
    <dgm:pt modelId="{8C0B8AB9-869B-41F7-9E26-71C99B16C4FD}" type="parTrans" cxnId="{D3AAC679-6C5D-46C1-94DD-5CB739F33C27}">
      <dgm:prSet/>
      <dgm:spPr/>
      <dgm:t>
        <a:bodyPr/>
        <a:lstStyle/>
        <a:p>
          <a:endParaRPr lang="ru-RU"/>
        </a:p>
      </dgm:t>
    </dgm:pt>
    <dgm:pt modelId="{E73E9395-2D83-4D0B-9B9B-FD3CA0B27939}" type="sibTrans" cxnId="{D3AAC679-6C5D-46C1-94DD-5CB739F33C27}">
      <dgm:prSet/>
      <dgm:spPr/>
      <dgm:t>
        <a:bodyPr/>
        <a:lstStyle/>
        <a:p>
          <a:endParaRPr lang="ru-RU"/>
        </a:p>
      </dgm:t>
    </dgm:pt>
    <dgm:pt modelId="{645D00A6-5040-475C-ABD5-3DDD5327BF7E}">
      <dgm:prSet phldrT="[Текст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Разработка</a:t>
          </a:r>
        </a:p>
      </dgm:t>
    </dgm:pt>
    <dgm:pt modelId="{76EA6F0C-847F-4550-BE37-0ABECC935A7B}" type="parTrans" cxnId="{4D4514C8-1A12-48BC-8F29-AC31968E95DB}">
      <dgm:prSet/>
      <dgm:spPr/>
      <dgm:t>
        <a:bodyPr/>
        <a:lstStyle/>
        <a:p>
          <a:endParaRPr lang="ru-RU"/>
        </a:p>
      </dgm:t>
    </dgm:pt>
    <dgm:pt modelId="{DB3B6CE4-21FD-4F14-8BDF-D227B1D7DC8E}" type="sibTrans" cxnId="{4D4514C8-1A12-48BC-8F29-AC31968E95DB}">
      <dgm:prSet/>
      <dgm:spPr/>
      <dgm:t>
        <a:bodyPr/>
        <a:lstStyle/>
        <a:p>
          <a:endParaRPr lang="ru-RU"/>
        </a:p>
      </dgm:t>
    </dgm:pt>
    <dgm:pt modelId="{DA53EB53-EBCD-4A10-A958-51933A64AAB4}">
      <dgm:prSet phldrT="[Текст]"/>
      <dgm:spPr/>
      <dgm:t>
        <a:bodyPr/>
        <a:lstStyle/>
        <a:p>
          <a:r>
            <a:rPr lang="ru-RU" dirty="0" smtClean="0"/>
            <a:t>Эксплуатация</a:t>
          </a:r>
        </a:p>
      </dgm:t>
    </dgm:pt>
    <dgm:pt modelId="{9A8EA3EC-F5CC-4549-BDB2-599461FE416D}" type="parTrans" cxnId="{D200820A-1DA6-4052-AB89-3F2FC03F96DB}">
      <dgm:prSet/>
      <dgm:spPr/>
      <dgm:t>
        <a:bodyPr/>
        <a:lstStyle/>
        <a:p>
          <a:endParaRPr lang="ru-RU"/>
        </a:p>
      </dgm:t>
    </dgm:pt>
    <dgm:pt modelId="{158AC356-DDC0-452E-900B-6F8F1D883E6A}" type="sibTrans" cxnId="{D200820A-1DA6-4052-AB89-3F2FC03F96DB}">
      <dgm:prSet/>
      <dgm:spPr/>
      <dgm:t>
        <a:bodyPr/>
        <a:lstStyle/>
        <a:p>
          <a:endParaRPr lang="ru-RU"/>
        </a:p>
      </dgm:t>
    </dgm:pt>
    <dgm:pt modelId="{231695CC-FA08-4E7F-8FBF-B51612C7E313}">
      <dgm:prSet phldrT="[Текст]"/>
      <dgm:spPr/>
      <dgm:t>
        <a:bodyPr/>
        <a:lstStyle/>
        <a:p>
          <a:r>
            <a:rPr lang="ru-RU" dirty="0" smtClean="0"/>
            <a:t>Сопровождение</a:t>
          </a:r>
        </a:p>
      </dgm:t>
    </dgm:pt>
    <dgm:pt modelId="{14F4A89E-ADBC-4181-9E8D-471E92ADFB64}" type="parTrans" cxnId="{3F616E15-0DF9-42AD-88EC-2D8CF3AE7D1B}">
      <dgm:prSet/>
      <dgm:spPr/>
      <dgm:t>
        <a:bodyPr/>
        <a:lstStyle/>
        <a:p>
          <a:endParaRPr lang="ru-RU"/>
        </a:p>
      </dgm:t>
    </dgm:pt>
    <dgm:pt modelId="{68937725-56F5-4675-8352-960A465A5009}" type="sibTrans" cxnId="{3F616E15-0DF9-42AD-88EC-2D8CF3AE7D1B}">
      <dgm:prSet/>
      <dgm:spPr/>
      <dgm:t>
        <a:bodyPr/>
        <a:lstStyle/>
        <a:p>
          <a:endParaRPr lang="ru-RU"/>
        </a:p>
      </dgm:t>
    </dgm:pt>
    <dgm:pt modelId="{98110173-3C77-4AC4-A56E-0AC6E665034E}" type="pres">
      <dgm:prSet presAssocID="{A75AE91B-0B2F-4E98-AA57-CAC77BAB6A5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5F1032-A109-4DC0-BB67-0D97D771E72D}" type="pres">
      <dgm:prSet presAssocID="{2CF5242F-B65E-428F-B61A-468363A297DC}" presName="compNode" presStyleCnt="0"/>
      <dgm:spPr/>
    </dgm:pt>
    <dgm:pt modelId="{56A57669-BF86-45A1-98B6-211E3BAB573F}" type="pres">
      <dgm:prSet presAssocID="{2CF5242F-B65E-428F-B61A-468363A297DC}" presName="aNode" presStyleLbl="bgShp" presStyleIdx="0" presStyleCnt="1"/>
      <dgm:spPr/>
      <dgm:t>
        <a:bodyPr/>
        <a:lstStyle/>
        <a:p>
          <a:endParaRPr lang="ru-RU"/>
        </a:p>
      </dgm:t>
    </dgm:pt>
    <dgm:pt modelId="{CAC1671B-F836-4554-8AA4-5D6D86351F22}" type="pres">
      <dgm:prSet presAssocID="{2CF5242F-B65E-428F-B61A-468363A297DC}" presName="textNode" presStyleLbl="bgShp" presStyleIdx="0" presStyleCnt="1"/>
      <dgm:spPr/>
      <dgm:t>
        <a:bodyPr/>
        <a:lstStyle/>
        <a:p>
          <a:endParaRPr lang="ru-RU"/>
        </a:p>
      </dgm:t>
    </dgm:pt>
    <dgm:pt modelId="{92FD4AEB-4D44-4FA4-9E5E-149C68D3B45E}" type="pres">
      <dgm:prSet presAssocID="{2CF5242F-B65E-428F-B61A-468363A297DC}" presName="compChildNode" presStyleCnt="0"/>
      <dgm:spPr/>
    </dgm:pt>
    <dgm:pt modelId="{E975173A-893B-4AD0-9310-A9271B5A3752}" type="pres">
      <dgm:prSet presAssocID="{2CF5242F-B65E-428F-B61A-468363A297DC}" presName="theInnerList" presStyleCnt="0"/>
      <dgm:spPr/>
    </dgm:pt>
    <dgm:pt modelId="{8029645F-599C-4DC8-BA65-71E20C12C7F3}" type="pres">
      <dgm:prSet presAssocID="{7B23402B-B23F-4993-8B90-927A1CFD08DC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D821BA-1B9D-49BA-B6AE-273E16FA6E3E}" type="pres">
      <dgm:prSet presAssocID="{7B23402B-B23F-4993-8B90-927A1CFD08DC}" presName="aSpace2" presStyleCnt="0"/>
      <dgm:spPr/>
    </dgm:pt>
    <dgm:pt modelId="{2216C3D7-E282-4BB3-A89F-F33AB34CEF1A}" type="pres">
      <dgm:prSet presAssocID="{7B139E8A-53FA-4980-BF0B-E3022E948035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CCB82D-F804-46CC-9ED4-F34E25F5847F}" type="pres">
      <dgm:prSet presAssocID="{7B139E8A-53FA-4980-BF0B-E3022E948035}" presName="aSpace2" presStyleCnt="0"/>
      <dgm:spPr/>
    </dgm:pt>
    <dgm:pt modelId="{E0BAC78E-254A-4BB1-85BA-C3A5513172D7}" type="pres">
      <dgm:prSet presAssocID="{645D00A6-5040-475C-ABD5-3DDD5327BF7E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E5EDA4-029A-42B2-9A9C-97A18FD8FC2D}" type="pres">
      <dgm:prSet presAssocID="{645D00A6-5040-475C-ABD5-3DDD5327BF7E}" presName="aSpace2" presStyleCnt="0"/>
      <dgm:spPr/>
    </dgm:pt>
    <dgm:pt modelId="{D053AC8B-8553-4929-9BD2-28CC68323E92}" type="pres">
      <dgm:prSet presAssocID="{DA53EB53-EBCD-4A10-A958-51933A64AAB4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EF08DB-C422-4407-A1F7-E49C26393191}" type="pres">
      <dgm:prSet presAssocID="{DA53EB53-EBCD-4A10-A958-51933A64AAB4}" presName="aSpace2" presStyleCnt="0"/>
      <dgm:spPr/>
    </dgm:pt>
    <dgm:pt modelId="{C32F6D56-ACFC-48BE-9287-F53FE6C4D921}" type="pres">
      <dgm:prSet presAssocID="{231695CC-FA08-4E7F-8FBF-B51612C7E313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4514C8-1A12-48BC-8F29-AC31968E95DB}" srcId="{2CF5242F-B65E-428F-B61A-468363A297DC}" destId="{645D00A6-5040-475C-ABD5-3DDD5327BF7E}" srcOrd="2" destOrd="0" parTransId="{76EA6F0C-847F-4550-BE37-0ABECC935A7B}" sibTransId="{DB3B6CE4-21FD-4F14-8BDF-D227B1D7DC8E}"/>
    <dgm:cxn modelId="{73A06870-706B-462A-B8DA-A9EC445A35FE}" type="presOf" srcId="{DA53EB53-EBCD-4A10-A958-51933A64AAB4}" destId="{D053AC8B-8553-4929-9BD2-28CC68323E92}" srcOrd="0" destOrd="0" presId="urn:microsoft.com/office/officeart/2005/8/layout/lProcess2"/>
    <dgm:cxn modelId="{DB9FE957-E47B-4EA3-AA1A-EE8F423A47F1}" type="presOf" srcId="{7B23402B-B23F-4993-8B90-927A1CFD08DC}" destId="{8029645F-599C-4DC8-BA65-71E20C12C7F3}" srcOrd="0" destOrd="0" presId="urn:microsoft.com/office/officeart/2005/8/layout/lProcess2"/>
    <dgm:cxn modelId="{D3AAC679-6C5D-46C1-94DD-5CB739F33C27}" srcId="{2CF5242F-B65E-428F-B61A-468363A297DC}" destId="{7B139E8A-53FA-4980-BF0B-E3022E948035}" srcOrd="1" destOrd="0" parTransId="{8C0B8AB9-869B-41F7-9E26-71C99B16C4FD}" sibTransId="{E73E9395-2D83-4D0B-9B9B-FD3CA0B27939}"/>
    <dgm:cxn modelId="{96B57404-A8F9-475E-B008-F87D419FE90D}" type="presOf" srcId="{A75AE91B-0B2F-4E98-AA57-CAC77BAB6A55}" destId="{98110173-3C77-4AC4-A56E-0AC6E665034E}" srcOrd="0" destOrd="0" presId="urn:microsoft.com/office/officeart/2005/8/layout/lProcess2"/>
    <dgm:cxn modelId="{B78F65E4-368D-4B0D-84AD-534A103DFB36}" type="presOf" srcId="{645D00A6-5040-475C-ABD5-3DDD5327BF7E}" destId="{E0BAC78E-254A-4BB1-85BA-C3A5513172D7}" srcOrd="0" destOrd="0" presId="urn:microsoft.com/office/officeart/2005/8/layout/lProcess2"/>
    <dgm:cxn modelId="{1B30CE68-9BD1-46B7-86CC-7BFD2935A8E1}" type="presOf" srcId="{2CF5242F-B65E-428F-B61A-468363A297DC}" destId="{CAC1671B-F836-4554-8AA4-5D6D86351F22}" srcOrd="1" destOrd="0" presId="urn:microsoft.com/office/officeart/2005/8/layout/lProcess2"/>
    <dgm:cxn modelId="{3F616E15-0DF9-42AD-88EC-2D8CF3AE7D1B}" srcId="{2CF5242F-B65E-428F-B61A-468363A297DC}" destId="{231695CC-FA08-4E7F-8FBF-B51612C7E313}" srcOrd="4" destOrd="0" parTransId="{14F4A89E-ADBC-4181-9E8D-471E92ADFB64}" sibTransId="{68937725-56F5-4675-8352-960A465A5009}"/>
    <dgm:cxn modelId="{1406FED6-42B9-4F84-97CA-59F201E41967}" type="presOf" srcId="{2CF5242F-B65E-428F-B61A-468363A297DC}" destId="{56A57669-BF86-45A1-98B6-211E3BAB573F}" srcOrd="0" destOrd="0" presId="urn:microsoft.com/office/officeart/2005/8/layout/lProcess2"/>
    <dgm:cxn modelId="{AC5BD638-19BE-492A-95B8-AD5DBCBC0E1C}" type="presOf" srcId="{231695CC-FA08-4E7F-8FBF-B51612C7E313}" destId="{C32F6D56-ACFC-48BE-9287-F53FE6C4D921}" srcOrd="0" destOrd="0" presId="urn:microsoft.com/office/officeart/2005/8/layout/lProcess2"/>
    <dgm:cxn modelId="{3A356396-7416-4C40-9966-31FA3053CFB3}" type="presOf" srcId="{7B139E8A-53FA-4980-BF0B-E3022E948035}" destId="{2216C3D7-E282-4BB3-A89F-F33AB34CEF1A}" srcOrd="0" destOrd="0" presId="urn:microsoft.com/office/officeart/2005/8/layout/lProcess2"/>
    <dgm:cxn modelId="{E5FECC57-2B03-4FB6-B1DB-AEF3B5F07C00}" srcId="{A75AE91B-0B2F-4E98-AA57-CAC77BAB6A55}" destId="{2CF5242F-B65E-428F-B61A-468363A297DC}" srcOrd="0" destOrd="0" parTransId="{51172ABA-F47D-4B5B-8DFC-286235A2CB96}" sibTransId="{8F8337EF-CF10-4C52-95C6-B844BA9561DF}"/>
    <dgm:cxn modelId="{D200820A-1DA6-4052-AB89-3F2FC03F96DB}" srcId="{2CF5242F-B65E-428F-B61A-468363A297DC}" destId="{DA53EB53-EBCD-4A10-A958-51933A64AAB4}" srcOrd="3" destOrd="0" parTransId="{9A8EA3EC-F5CC-4549-BDB2-599461FE416D}" sibTransId="{158AC356-DDC0-452E-900B-6F8F1D883E6A}"/>
    <dgm:cxn modelId="{8927274B-C72A-4346-9BF9-EF6B35F18C8A}" srcId="{2CF5242F-B65E-428F-B61A-468363A297DC}" destId="{7B23402B-B23F-4993-8B90-927A1CFD08DC}" srcOrd="0" destOrd="0" parTransId="{DFE586EF-1D1E-4645-B59D-754248173FBE}" sibTransId="{23CA66D0-4A02-4C7B-8884-0B2D933A113A}"/>
    <dgm:cxn modelId="{733866E4-1C3E-4D49-B272-E0B0205149E0}" type="presParOf" srcId="{98110173-3C77-4AC4-A56E-0AC6E665034E}" destId="{0F5F1032-A109-4DC0-BB67-0D97D771E72D}" srcOrd="0" destOrd="0" presId="urn:microsoft.com/office/officeart/2005/8/layout/lProcess2"/>
    <dgm:cxn modelId="{02C097EB-95BE-4625-BF2A-B73FFE65D66D}" type="presParOf" srcId="{0F5F1032-A109-4DC0-BB67-0D97D771E72D}" destId="{56A57669-BF86-45A1-98B6-211E3BAB573F}" srcOrd="0" destOrd="0" presId="urn:microsoft.com/office/officeart/2005/8/layout/lProcess2"/>
    <dgm:cxn modelId="{557B32EE-71A3-423B-9683-A076FF40B965}" type="presParOf" srcId="{0F5F1032-A109-4DC0-BB67-0D97D771E72D}" destId="{CAC1671B-F836-4554-8AA4-5D6D86351F22}" srcOrd="1" destOrd="0" presId="urn:microsoft.com/office/officeart/2005/8/layout/lProcess2"/>
    <dgm:cxn modelId="{3C5A7A34-7250-4B00-B2EC-6B67FF78E952}" type="presParOf" srcId="{0F5F1032-A109-4DC0-BB67-0D97D771E72D}" destId="{92FD4AEB-4D44-4FA4-9E5E-149C68D3B45E}" srcOrd="2" destOrd="0" presId="urn:microsoft.com/office/officeart/2005/8/layout/lProcess2"/>
    <dgm:cxn modelId="{CCED22BE-85BF-49F2-B204-AAD823A80D2A}" type="presParOf" srcId="{92FD4AEB-4D44-4FA4-9E5E-149C68D3B45E}" destId="{E975173A-893B-4AD0-9310-A9271B5A3752}" srcOrd="0" destOrd="0" presId="urn:microsoft.com/office/officeart/2005/8/layout/lProcess2"/>
    <dgm:cxn modelId="{92976AEF-E6A5-450A-8D49-3CDB04264834}" type="presParOf" srcId="{E975173A-893B-4AD0-9310-A9271B5A3752}" destId="{8029645F-599C-4DC8-BA65-71E20C12C7F3}" srcOrd="0" destOrd="0" presId="urn:microsoft.com/office/officeart/2005/8/layout/lProcess2"/>
    <dgm:cxn modelId="{0A1520D3-3343-43D7-8C0D-2F0B67886803}" type="presParOf" srcId="{E975173A-893B-4AD0-9310-A9271B5A3752}" destId="{5FD821BA-1B9D-49BA-B6AE-273E16FA6E3E}" srcOrd="1" destOrd="0" presId="urn:microsoft.com/office/officeart/2005/8/layout/lProcess2"/>
    <dgm:cxn modelId="{5CBCE605-02B6-447A-8500-D17E7BFA6F49}" type="presParOf" srcId="{E975173A-893B-4AD0-9310-A9271B5A3752}" destId="{2216C3D7-E282-4BB3-A89F-F33AB34CEF1A}" srcOrd="2" destOrd="0" presId="urn:microsoft.com/office/officeart/2005/8/layout/lProcess2"/>
    <dgm:cxn modelId="{B8D29392-0304-4EE2-BD41-6A0C1C2A82F9}" type="presParOf" srcId="{E975173A-893B-4AD0-9310-A9271B5A3752}" destId="{E8CCB82D-F804-46CC-9ED4-F34E25F5847F}" srcOrd="3" destOrd="0" presId="urn:microsoft.com/office/officeart/2005/8/layout/lProcess2"/>
    <dgm:cxn modelId="{B7930620-FE8E-48B4-A1B1-15A3752C28EA}" type="presParOf" srcId="{E975173A-893B-4AD0-9310-A9271B5A3752}" destId="{E0BAC78E-254A-4BB1-85BA-C3A5513172D7}" srcOrd="4" destOrd="0" presId="urn:microsoft.com/office/officeart/2005/8/layout/lProcess2"/>
    <dgm:cxn modelId="{AB2A1653-5B31-41EA-9F58-35F9C53825FE}" type="presParOf" srcId="{E975173A-893B-4AD0-9310-A9271B5A3752}" destId="{E7E5EDA4-029A-42B2-9A9C-97A18FD8FC2D}" srcOrd="5" destOrd="0" presId="urn:microsoft.com/office/officeart/2005/8/layout/lProcess2"/>
    <dgm:cxn modelId="{CA3BD314-9AFF-4F66-A65E-89237B4B24D3}" type="presParOf" srcId="{E975173A-893B-4AD0-9310-A9271B5A3752}" destId="{D053AC8B-8553-4929-9BD2-28CC68323E92}" srcOrd="6" destOrd="0" presId="urn:microsoft.com/office/officeart/2005/8/layout/lProcess2"/>
    <dgm:cxn modelId="{C417D4F2-0ACC-4FBC-A632-AD596649E567}" type="presParOf" srcId="{E975173A-893B-4AD0-9310-A9271B5A3752}" destId="{36EF08DB-C422-4407-A1F7-E49C26393191}" srcOrd="7" destOrd="0" presId="urn:microsoft.com/office/officeart/2005/8/layout/lProcess2"/>
    <dgm:cxn modelId="{A9BF4C77-35CB-4545-9DB4-8776EBECC01E}" type="presParOf" srcId="{E975173A-893B-4AD0-9310-A9271B5A3752}" destId="{C32F6D56-ACFC-48BE-9287-F53FE6C4D921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6C6816F-6308-40BD-B162-728075F3AD58}" type="doc">
      <dgm:prSet loTypeId="urn:microsoft.com/office/officeart/2005/8/layout/process4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1A490129-4779-48A7-B997-10EE3FFF7251}">
      <dgm:prSet phldrT="[Текст]" custT="1"/>
      <dgm:spPr/>
      <dgm:t>
        <a:bodyPr/>
        <a:lstStyle/>
        <a:p>
          <a:r>
            <a:rPr lang="ru-RU" sz="2400" dirty="0" smtClean="0"/>
            <a:t>проектирование общей структуры</a:t>
          </a:r>
          <a:endParaRPr lang="ru-RU" sz="2400" dirty="0"/>
        </a:p>
      </dgm:t>
    </dgm:pt>
    <dgm:pt modelId="{835051BF-C1FB-4E7F-8737-7DA54BC25BE3}" type="parTrans" cxnId="{935CDD88-ECBF-40BA-9DFF-B180D4E762E7}">
      <dgm:prSet/>
      <dgm:spPr/>
      <dgm:t>
        <a:bodyPr/>
        <a:lstStyle/>
        <a:p>
          <a:endParaRPr lang="ru-RU"/>
        </a:p>
      </dgm:t>
    </dgm:pt>
    <dgm:pt modelId="{2C8CC656-AE52-422F-BB4B-8C056D9950E8}" type="sibTrans" cxnId="{935CDD88-ECBF-40BA-9DFF-B180D4E762E7}">
      <dgm:prSet/>
      <dgm:spPr/>
      <dgm:t>
        <a:bodyPr/>
        <a:lstStyle/>
        <a:p>
          <a:endParaRPr lang="ru-RU"/>
        </a:p>
      </dgm:t>
    </dgm:pt>
    <dgm:pt modelId="{5A86B761-2886-43D9-A14A-05EF95BCF8B8}">
      <dgm:prSet phldrT="[Текст]"/>
      <dgm:spPr/>
      <dgm:t>
        <a:bodyPr/>
        <a:lstStyle/>
        <a:p>
          <a:r>
            <a:rPr lang="ru-RU" dirty="0" smtClean="0"/>
            <a:t>определение основных компонентов и их взаимосвязей</a:t>
          </a:r>
          <a:endParaRPr lang="ru-RU" dirty="0"/>
        </a:p>
      </dgm:t>
    </dgm:pt>
    <dgm:pt modelId="{F967A159-917E-406E-B9BB-CD7CDA206404}" type="parTrans" cxnId="{0111F9C3-9370-44DA-A5B6-C1F48ECEA47C}">
      <dgm:prSet/>
      <dgm:spPr/>
      <dgm:t>
        <a:bodyPr/>
        <a:lstStyle/>
        <a:p>
          <a:endParaRPr lang="ru-RU"/>
        </a:p>
      </dgm:t>
    </dgm:pt>
    <dgm:pt modelId="{58C43383-CE09-4DBF-AC42-5E01CE242E7F}" type="sibTrans" cxnId="{0111F9C3-9370-44DA-A5B6-C1F48ECEA47C}">
      <dgm:prSet/>
      <dgm:spPr/>
      <dgm:t>
        <a:bodyPr/>
        <a:lstStyle/>
        <a:p>
          <a:endParaRPr lang="ru-RU"/>
        </a:p>
      </dgm:t>
    </dgm:pt>
    <dgm:pt modelId="{80360E49-EA93-4BF9-82C6-872BEDE619F1}">
      <dgm:prSet phldrT="[Текст]" custT="1"/>
      <dgm:spPr/>
      <dgm:t>
        <a:bodyPr/>
        <a:lstStyle/>
        <a:p>
          <a:r>
            <a:rPr lang="ru-RU" sz="2000" dirty="0" smtClean="0"/>
            <a:t>декомпозиция компонентов и построение структурных иерархий</a:t>
          </a:r>
          <a:endParaRPr lang="ru-RU" sz="2000" dirty="0"/>
        </a:p>
      </dgm:t>
    </dgm:pt>
    <dgm:pt modelId="{22DAC506-5981-43C9-B89C-BC4461353587}" type="parTrans" cxnId="{F4FD04C8-DFBC-4107-8E86-C4E79E2BA9FE}">
      <dgm:prSet/>
      <dgm:spPr/>
      <dgm:t>
        <a:bodyPr/>
        <a:lstStyle/>
        <a:p>
          <a:endParaRPr lang="ru-RU"/>
        </a:p>
      </dgm:t>
    </dgm:pt>
    <dgm:pt modelId="{ABAAE0AE-344F-4913-8878-7EBAE168BE5C}" type="sibTrans" cxnId="{F4FD04C8-DFBC-4107-8E86-C4E79E2BA9FE}">
      <dgm:prSet/>
      <dgm:spPr/>
      <dgm:t>
        <a:bodyPr/>
        <a:lstStyle/>
        <a:p>
          <a:endParaRPr lang="ru-RU"/>
        </a:p>
      </dgm:t>
    </dgm:pt>
    <dgm:pt modelId="{AB8A589F-B700-4FA2-A6B2-85CD616CAF3C}">
      <dgm:prSet phldrT="[Текст]"/>
      <dgm:spPr/>
      <dgm:t>
        <a:bodyPr/>
        <a:lstStyle/>
        <a:p>
          <a:r>
            <a:rPr lang="ru-RU" smtClean="0"/>
            <a:t>в соответствии с рекомендациями блочно-иерархического подхода</a:t>
          </a:r>
          <a:endParaRPr lang="ru-RU" dirty="0"/>
        </a:p>
      </dgm:t>
    </dgm:pt>
    <dgm:pt modelId="{CAC1CD1B-32ED-4526-AC43-E87429E5B1D5}" type="parTrans" cxnId="{245521D8-D05E-4BD3-AC6F-ABDFC856EAD8}">
      <dgm:prSet/>
      <dgm:spPr/>
      <dgm:t>
        <a:bodyPr/>
        <a:lstStyle/>
        <a:p>
          <a:endParaRPr lang="ru-RU"/>
        </a:p>
      </dgm:t>
    </dgm:pt>
    <dgm:pt modelId="{FE5D1944-2210-42F6-9F32-EB9E92556D8E}" type="sibTrans" cxnId="{245521D8-D05E-4BD3-AC6F-ABDFC856EAD8}">
      <dgm:prSet/>
      <dgm:spPr/>
      <dgm:t>
        <a:bodyPr/>
        <a:lstStyle/>
        <a:p>
          <a:endParaRPr lang="ru-RU"/>
        </a:p>
      </dgm:t>
    </dgm:pt>
    <dgm:pt modelId="{6D27EED3-5845-408B-97F5-A80BE93FAAE1}">
      <dgm:prSet phldrT="[Текст]" custT="1"/>
      <dgm:spPr/>
      <dgm:t>
        <a:bodyPr/>
        <a:lstStyle/>
        <a:p>
          <a:r>
            <a:rPr lang="ru-RU" sz="2400" dirty="0" smtClean="0"/>
            <a:t>проектирование компонентов</a:t>
          </a:r>
          <a:endParaRPr lang="ru-RU" sz="2400" dirty="0"/>
        </a:p>
      </dgm:t>
    </dgm:pt>
    <dgm:pt modelId="{E7F74B55-BBAF-4974-809A-C3B6B34F9D12}" type="parTrans" cxnId="{4608084E-0392-460C-A5E8-B6D6877E3B24}">
      <dgm:prSet/>
      <dgm:spPr/>
      <dgm:t>
        <a:bodyPr/>
        <a:lstStyle/>
        <a:p>
          <a:endParaRPr lang="ru-RU"/>
        </a:p>
      </dgm:t>
    </dgm:pt>
    <dgm:pt modelId="{D56AB312-5137-4E23-AC3A-326DD22EA445}" type="sibTrans" cxnId="{4608084E-0392-460C-A5E8-B6D6877E3B24}">
      <dgm:prSet/>
      <dgm:spPr/>
      <dgm:t>
        <a:bodyPr/>
        <a:lstStyle/>
        <a:p>
          <a:endParaRPr lang="ru-RU"/>
        </a:p>
      </dgm:t>
    </dgm:pt>
    <dgm:pt modelId="{470BB7C0-233F-4F2A-9EB1-3957A191D59D}" type="pres">
      <dgm:prSet presAssocID="{D6C6816F-6308-40BD-B162-728075F3AD5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BC724D-EB64-4A25-9C3A-8A5E23C9E9B5}" type="pres">
      <dgm:prSet presAssocID="{6D27EED3-5845-408B-97F5-A80BE93FAAE1}" presName="boxAndChildren" presStyleCnt="0"/>
      <dgm:spPr/>
    </dgm:pt>
    <dgm:pt modelId="{82D2206A-36E7-4B9D-B644-97A8D272EC0F}" type="pres">
      <dgm:prSet presAssocID="{6D27EED3-5845-408B-97F5-A80BE93FAAE1}" presName="parentTextBox" presStyleLbl="node1" presStyleIdx="0" presStyleCnt="3"/>
      <dgm:spPr/>
      <dgm:t>
        <a:bodyPr/>
        <a:lstStyle/>
        <a:p>
          <a:endParaRPr lang="ru-RU"/>
        </a:p>
      </dgm:t>
    </dgm:pt>
    <dgm:pt modelId="{60717B8A-FE9A-4E95-803F-5CA103CDE05F}" type="pres">
      <dgm:prSet presAssocID="{ABAAE0AE-344F-4913-8878-7EBAE168BE5C}" presName="sp" presStyleCnt="0"/>
      <dgm:spPr/>
    </dgm:pt>
    <dgm:pt modelId="{8873CF2C-D561-4E4E-AEA2-88CD29453C34}" type="pres">
      <dgm:prSet presAssocID="{80360E49-EA93-4BF9-82C6-872BEDE619F1}" presName="arrowAndChildren" presStyleCnt="0"/>
      <dgm:spPr/>
    </dgm:pt>
    <dgm:pt modelId="{6FD60D31-3BC7-4EA8-9E5E-BD94329144E2}" type="pres">
      <dgm:prSet presAssocID="{80360E49-EA93-4BF9-82C6-872BEDE619F1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DCD1F5D6-B1F0-450C-87E1-5A17C7C71804}" type="pres">
      <dgm:prSet presAssocID="{80360E49-EA93-4BF9-82C6-872BEDE619F1}" presName="arrow" presStyleLbl="node1" presStyleIdx="1" presStyleCnt="3"/>
      <dgm:spPr/>
      <dgm:t>
        <a:bodyPr/>
        <a:lstStyle/>
        <a:p>
          <a:endParaRPr lang="ru-RU"/>
        </a:p>
      </dgm:t>
    </dgm:pt>
    <dgm:pt modelId="{85939EDA-00A9-4D8D-A39F-D3125EE58309}" type="pres">
      <dgm:prSet presAssocID="{80360E49-EA93-4BF9-82C6-872BEDE619F1}" presName="descendantArrow" presStyleCnt="0"/>
      <dgm:spPr/>
    </dgm:pt>
    <dgm:pt modelId="{30612954-4D27-47D5-B489-0B7D79862FE0}" type="pres">
      <dgm:prSet presAssocID="{AB8A589F-B700-4FA2-A6B2-85CD616CAF3C}" presName="childTextArrow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0E32CD-8121-480E-9F61-2D258AB3C012}" type="pres">
      <dgm:prSet presAssocID="{2C8CC656-AE52-422F-BB4B-8C056D9950E8}" presName="sp" presStyleCnt="0"/>
      <dgm:spPr/>
    </dgm:pt>
    <dgm:pt modelId="{490941E8-C794-4F58-BB2F-0DCA66AF17A2}" type="pres">
      <dgm:prSet presAssocID="{1A490129-4779-48A7-B997-10EE3FFF7251}" presName="arrowAndChildren" presStyleCnt="0"/>
      <dgm:spPr/>
    </dgm:pt>
    <dgm:pt modelId="{648E27E1-841D-4E66-98AE-59C3329F0310}" type="pres">
      <dgm:prSet presAssocID="{1A490129-4779-48A7-B997-10EE3FFF7251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C7E88C26-3FA3-49E4-BFAC-493CA775035E}" type="pres">
      <dgm:prSet presAssocID="{1A490129-4779-48A7-B997-10EE3FFF7251}" presName="arrow" presStyleLbl="node1" presStyleIdx="2" presStyleCnt="3"/>
      <dgm:spPr/>
      <dgm:t>
        <a:bodyPr/>
        <a:lstStyle/>
        <a:p>
          <a:endParaRPr lang="ru-RU"/>
        </a:p>
      </dgm:t>
    </dgm:pt>
    <dgm:pt modelId="{DDC9ECF7-ACC8-4F42-AE76-5E755C978130}" type="pres">
      <dgm:prSet presAssocID="{1A490129-4779-48A7-B997-10EE3FFF7251}" presName="descendantArrow" presStyleCnt="0"/>
      <dgm:spPr/>
    </dgm:pt>
    <dgm:pt modelId="{7DD42DEB-1687-4B49-8F98-4FBBBCF964AA}" type="pres">
      <dgm:prSet presAssocID="{5A86B761-2886-43D9-A14A-05EF95BCF8B8}" presName="childTextArrow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BB3A12-9012-40E6-B9B8-A8D5D0A75FE0}" type="presOf" srcId="{80360E49-EA93-4BF9-82C6-872BEDE619F1}" destId="{DCD1F5D6-B1F0-450C-87E1-5A17C7C71804}" srcOrd="1" destOrd="0" presId="urn:microsoft.com/office/officeart/2005/8/layout/process4"/>
    <dgm:cxn modelId="{245521D8-D05E-4BD3-AC6F-ABDFC856EAD8}" srcId="{80360E49-EA93-4BF9-82C6-872BEDE619F1}" destId="{AB8A589F-B700-4FA2-A6B2-85CD616CAF3C}" srcOrd="0" destOrd="0" parTransId="{CAC1CD1B-32ED-4526-AC43-E87429E5B1D5}" sibTransId="{FE5D1944-2210-42F6-9F32-EB9E92556D8E}"/>
    <dgm:cxn modelId="{935CDD88-ECBF-40BA-9DFF-B180D4E762E7}" srcId="{D6C6816F-6308-40BD-B162-728075F3AD58}" destId="{1A490129-4779-48A7-B997-10EE3FFF7251}" srcOrd="0" destOrd="0" parTransId="{835051BF-C1FB-4E7F-8737-7DA54BC25BE3}" sibTransId="{2C8CC656-AE52-422F-BB4B-8C056D9950E8}"/>
    <dgm:cxn modelId="{F09083EA-B438-419D-AAD6-550C3555E474}" type="presOf" srcId="{AB8A589F-B700-4FA2-A6B2-85CD616CAF3C}" destId="{30612954-4D27-47D5-B489-0B7D79862FE0}" srcOrd="0" destOrd="0" presId="urn:microsoft.com/office/officeart/2005/8/layout/process4"/>
    <dgm:cxn modelId="{FA5F2D70-3FDA-44C9-AD48-0E213232263F}" type="presOf" srcId="{6D27EED3-5845-408B-97F5-A80BE93FAAE1}" destId="{82D2206A-36E7-4B9D-B644-97A8D272EC0F}" srcOrd="0" destOrd="0" presId="urn:microsoft.com/office/officeart/2005/8/layout/process4"/>
    <dgm:cxn modelId="{AC1E2FF4-00A0-4FE8-ADB0-4CE4B2853B89}" type="presOf" srcId="{1A490129-4779-48A7-B997-10EE3FFF7251}" destId="{648E27E1-841D-4E66-98AE-59C3329F0310}" srcOrd="0" destOrd="0" presId="urn:microsoft.com/office/officeart/2005/8/layout/process4"/>
    <dgm:cxn modelId="{F4FD04C8-DFBC-4107-8E86-C4E79E2BA9FE}" srcId="{D6C6816F-6308-40BD-B162-728075F3AD58}" destId="{80360E49-EA93-4BF9-82C6-872BEDE619F1}" srcOrd="1" destOrd="0" parTransId="{22DAC506-5981-43C9-B89C-BC4461353587}" sibTransId="{ABAAE0AE-344F-4913-8878-7EBAE168BE5C}"/>
    <dgm:cxn modelId="{C7794AE7-ABE7-4A62-BA18-8F1CE5CE13A5}" type="presOf" srcId="{5A86B761-2886-43D9-A14A-05EF95BCF8B8}" destId="{7DD42DEB-1687-4B49-8F98-4FBBBCF964AA}" srcOrd="0" destOrd="0" presId="urn:microsoft.com/office/officeart/2005/8/layout/process4"/>
    <dgm:cxn modelId="{19D7B7C0-10EB-4BD3-A62D-0AC9BACAAFE5}" type="presOf" srcId="{1A490129-4779-48A7-B997-10EE3FFF7251}" destId="{C7E88C26-3FA3-49E4-BFAC-493CA775035E}" srcOrd="1" destOrd="0" presId="urn:microsoft.com/office/officeart/2005/8/layout/process4"/>
    <dgm:cxn modelId="{4608084E-0392-460C-A5E8-B6D6877E3B24}" srcId="{D6C6816F-6308-40BD-B162-728075F3AD58}" destId="{6D27EED3-5845-408B-97F5-A80BE93FAAE1}" srcOrd="2" destOrd="0" parTransId="{E7F74B55-BBAF-4974-809A-C3B6B34F9D12}" sibTransId="{D56AB312-5137-4E23-AC3A-326DD22EA445}"/>
    <dgm:cxn modelId="{48E59619-86B3-469A-A77B-58E54BEA99E2}" type="presOf" srcId="{80360E49-EA93-4BF9-82C6-872BEDE619F1}" destId="{6FD60D31-3BC7-4EA8-9E5E-BD94329144E2}" srcOrd="0" destOrd="0" presId="urn:microsoft.com/office/officeart/2005/8/layout/process4"/>
    <dgm:cxn modelId="{0111F9C3-9370-44DA-A5B6-C1F48ECEA47C}" srcId="{1A490129-4779-48A7-B997-10EE3FFF7251}" destId="{5A86B761-2886-43D9-A14A-05EF95BCF8B8}" srcOrd="0" destOrd="0" parTransId="{F967A159-917E-406E-B9BB-CD7CDA206404}" sibTransId="{58C43383-CE09-4DBF-AC42-5E01CE242E7F}"/>
    <dgm:cxn modelId="{2283335C-D913-4C6B-BFF6-BB76FC76E3BB}" type="presOf" srcId="{D6C6816F-6308-40BD-B162-728075F3AD58}" destId="{470BB7C0-233F-4F2A-9EB1-3957A191D59D}" srcOrd="0" destOrd="0" presId="urn:microsoft.com/office/officeart/2005/8/layout/process4"/>
    <dgm:cxn modelId="{860087E5-F914-486A-9B0C-879A799DEC14}" type="presParOf" srcId="{470BB7C0-233F-4F2A-9EB1-3957A191D59D}" destId="{A1BC724D-EB64-4A25-9C3A-8A5E23C9E9B5}" srcOrd="0" destOrd="0" presId="urn:microsoft.com/office/officeart/2005/8/layout/process4"/>
    <dgm:cxn modelId="{1881E8B2-1D1C-4F09-BB23-AE4F5B8BB090}" type="presParOf" srcId="{A1BC724D-EB64-4A25-9C3A-8A5E23C9E9B5}" destId="{82D2206A-36E7-4B9D-B644-97A8D272EC0F}" srcOrd="0" destOrd="0" presId="urn:microsoft.com/office/officeart/2005/8/layout/process4"/>
    <dgm:cxn modelId="{4653C056-1237-422F-B6A3-3759777AE153}" type="presParOf" srcId="{470BB7C0-233F-4F2A-9EB1-3957A191D59D}" destId="{60717B8A-FE9A-4E95-803F-5CA103CDE05F}" srcOrd="1" destOrd="0" presId="urn:microsoft.com/office/officeart/2005/8/layout/process4"/>
    <dgm:cxn modelId="{DFAFFF7E-9861-407C-AAA0-5BB59B31CF8D}" type="presParOf" srcId="{470BB7C0-233F-4F2A-9EB1-3957A191D59D}" destId="{8873CF2C-D561-4E4E-AEA2-88CD29453C34}" srcOrd="2" destOrd="0" presId="urn:microsoft.com/office/officeart/2005/8/layout/process4"/>
    <dgm:cxn modelId="{3DCB33B3-39A3-4150-B337-803669B8005B}" type="presParOf" srcId="{8873CF2C-D561-4E4E-AEA2-88CD29453C34}" destId="{6FD60D31-3BC7-4EA8-9E5E-BD94329144E2}" srcOrd="0" destOrd="0" presId="urn:microsoft.com/office/officeart/2005/8/layout/process4"/>
    <dgm:cxn modelId="{8DAA5AE9-2394-4ED2-BE8B-41AB9B3EB503}" type="presParOf" srcId="{8873CF2C-D561-4E4E-AEA2-88CD29453C34}" destId="{DCD1F5D6-B1F0-450C-87E1-5A17C7C71804}" srcOrd="1" destOrd="0" presId="urn:microsoft.com/office/officeart/2005/8/layout/process4"/>
    <dgm:cxn modelId="{AD91152D-DD59-4D47-8B33-A26156883518}" type="presParOf" srcId="{8873CF2C-D561-4E4E-AEA2-88CD29453C34}" destId="{85939EDA-00A9-4D8D-A39F-D3125EE58309}" srcOrd="2" destOrd="0" presId="urn:microsoft.com/office/officeart/2005/8/layout/process4"/>
    <dgm:cxn modelId="{44978129-7339-4025-BCE2-87312E04CD54}" type="presParOf" srcId="{85939EDA-00A9-4D8D-A39F-D3125EE58309}" destId="{30612954-4D27-47D5-B489-0B7D79862FE0}" srcOrd="0" destOrd="0" presId="urn:microsoft.com/office/officeart/2005/8/layout/process4"/>
    <dgm:cxn modelId="{04A82D91-4F5D-4FE2-8423-E9057FEA12A8}" type="presParOf" srcId="{470BB7C0-233F-4F2A-9EB1-3957A191D59D}" destId="{060E32CD-8121-480E-9F61-2D258AB3C012}" srcOrd="3" destOrd="0" presId="urn:microsoft.com/office/officeart/2005/8/layout/process4"/>
    <dgm:cxn modelId="{B99D5F49-679F-4FD5-95B5-F36720FC2FE5}" type="presParOf" srcId="{470BB7C0-233F-4F2A-9EB1-3957A191D59D}" destId="{490941E8-C794-4F58-BB2F-0DCA66AF17A2}" srcOrd="4" destOrd="0" presId="urn:microsoft.com/office/officeart/2005/8/layout/process4"/>
    <dgm:cxn modelId="{2BECE731-2B0B-4E1F-8BB5-62635F4A681A}" type="presParOf" srcId="{490941E8-C794-4F58-BB2F-0DCA66AF17A2}" destId="{648E27E1-841D-4E66-98AE-59C3329F0310}" srcOrd="0" destOrd="0" presId="urn:microsoft.com/office/officeart/2005/8/layout/process4"/>
    <dgm:cxn modelId="{ACA5A8D3-85DF-48C1-8BE6-1575C187A380}" type="presParOf" srcId="{490941E8-C794-4F58-BB2F-0DCA66AF17A2}" destId="{C7E88C26-3FA3-49E4-BFAC-493CA775035E}" srcOrd="1" destOrd="0" presId="urn:microsoft.com/office/officeart/2005/8/layout/process4"/>
    <dgm:cxn modelId="{0ACFE771-1AD6-4080-9AB0-475BC3B6102A}" type="presParOf" srcId="{490941E8-C794-4F58-BB2F-0DCA66AF17A2}" destId="{DDC9ECF7-ACC8-4F42-AE76-5E755C978130}" srcOrd="2" destOrd="0" presId="urn:microsoft.com/office/officeart/2005/8/layout/process4"/>
    <dgm:cxn modelId="{BA5F14AF-5842-4E53-8E97-1DB7E4435663}" type="presParOf" srcId="{DDC9ECF7-ACC8-4F42-AE76-5E755C978130}" destId="{7DD42DEB-1687-4B49-8F98-4FBBBCF964A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2EEFEEF-E3F8-4733-995F-4E93B85F9ACB}" type="doc">
      <dgm:prSet loTypeId="urn:microsoft.com/office/officeart/2005/8/layout/vList2" loCatId="list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DAF26244-D238-425E-A734-D3E260BD74A5}">
      <dgm:prSet phldrT="[Текст]"/>
      <dgm:spPr/>
      <dgm:t>
        <a:bodyPr/>
        <a:lstStyle/>
        <a:p>
          <a:pPr algn="ctr"/>
          <a:r>
            <a:rPr lang="ru-RU" dirty="0" smtClean="0"/>
            <a:t>Результатом проектирования является </a:t>
          </a:r>
          <a:r>
            <a:rPr lang="ru-RU" b="1" dirty="0" smtClean="0"/>
            <a:t>детальная модель </a:t>
          </a:r>
          <a:r>
            <a:rPr lang="ru-RU" dirty="0" smtClean="0"/>
            <a:t>разрабатываемого программного обеспечения вместе со спецификациями его компонентов всех уровней.</a:t>
          </a:r>
          <a:endParaRPr lang="ru-RU" dirty="0"/>
        </a:p>
      </dgm:t>
    </dgm:pt>
    <dgm:pt modelId="{2F2BE682-96F5-4A5E-BD2D-B4F0679E5500}" type="parTrans" cxnId="{F488FD93-AFBA-4670-ABA0-852274D872C6}">
      <dgm:prSet/>
      <dgm:spPr/>
      <dgm:t>
        <a:bodyPr/>
        <a:lstStyle/>
        <a:p>
          <a:endParaRPr lang="ru-RU"/>
        </a:p>
      </dgm:t>
    </dgm:pt>
    <dgm:pt modelId="{969A68F3-DADA-426C-8C1A-007F4D639C92}" type="sibTrans" cxnId="{F488FD93-AFBA-4670-ABA0-852274D872C6}">
      <dgm:prSet/>
      <dgm:spPr/>
      <dgm:t>
        <a:bodyPr/>
        <a:lstStyle/>
        <a:p>
          <a:endParaRPr lang="ru-RU"/>
        </a:p>
      </dgm:t>
    </dgm:pt>
    <dgm:pt modelId="{9DC4E3B9-9D7D-4462-87C3-F5E54758FB49}">
      <dgm:prSet phldrT="[Текст]"/>
      <dgm:spPr/>
      <dgm:t>
        <a:bodyPr/>
        <a:lstStyle/>
        <a:p>
          <a:pPr algn="ctr"/>
          <a:r>
            <a:rPr lang="ru-RU" i="1" dirty="0" smtClean="0"/>
            <a:t>Процесс проектирования охватывает как </a:t>
          </a:r>
          <a:r>
            <a:rPr lang="ru-RU" b="1" i="1" dirty="0" smtClean="0"/>
            <a:t>проектирование программ </a:t>
          </a:r>
          <a:r>
            <a:rPr lang="ru-RU" i="1" dirty="0" smtClean="0"/>
            <a:t>(подпрограмм) и определение взаимосвязей между ними, так и </a:t>
          </a:r>
          <a:r>
            <a:rPr lang="ru-RU" b="1" i="1" dirty="0" smtClean="0"/>
            <a:t>проектирование данных</a:t>
          </a:r>
          <a:r>
            <a:rPr lang="ru-RU" i="1" dirty="0" smtClean="0"/>
            <a:t>, с которыми взаимодействуют эти программы или подпрограммы.</a:t>
          </a:r>
          <a:endParaRPr lang="ru-RU" i="1" dirty="0"/>
        </a:p>
      </dgm:t>
    </dgm:pt>
    <dgm:pt modelId="{6A8A53E7-16D2-438A-96CE-D3A3B1843237}" type="parTrans" cxnId="{15F3C06B-3D01-4A25-AD92-109D2E6CA0D8}">
      <dgm:prSet/>
      <dgm:spPr/>
      <dgm:t>
        <a:bodyPr/>
        <a:lstStyle/>
        <a:p>
          <a:endParaRPr lang="ru-RU"/>
        </a:p>
      </dgm:t>
    </dgm:pt>
    <dgm:pt modelId="{0EA9C6D9-0A7D-45C4-BB91-EE5E1AE58C94}" type="sibTrans" cxnId="{15F3C06B-3D01-4A25-AD92-109D2E6CA0D8}">
      <dgm:prSet/>
      <dgm:spPr/>
      <dgm:t>
        <a:bodyPr/>
        <a:lstStyle/>
        <a:p>
          <a:endParaRPr lang="ru-RU"/>
        </a:p>
      </dgm:t>
    </dgm:pt>
    <dgm:pt modelId="{B3E64B01-B31D-4D89-8225-5936C3965D7D}" type="pres">
      <dgm:prSet presAssocID="{22EEFEEF-E3F8-4733-995F-4E93B85F9AC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A05B07-C732-447F-AC43-06953B249028}" type="pres">
      <dgm:prSet presAssocID="{DAF26244-D238-425E-A734-D3E260BD74A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6E172A-0D68-4BA4-85AD-FA7BB3BE0693}" type="pres">
      <dgm:prSet presAssocID="{969A68F3-DADA-426C-8C1A-007F4D639C92}" presName="spacer" presStyleCnt="0"/>
      <dgm:spPr/>
    </dgm:pt>
    <dgm:pt modelId="{32540FD4-A111-48C6-A1D2-C679FDF80DFF}" type="pres">
      <dgm:prSet presAssocID="{9DC4E3B9-9D7D-4462-87C3-F5E54758FB4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88FD93-AFBA-4670-ABA0-852274D872C6}" srcId="{22EEFEEF-E3F8-4733-995F-4E93B85F9ACB}" destId="{DAF26244-D238-425E-A734-D3E260BD74A5}" srcOrd="0" destOrd="0" parTransId="{2F2BE682-96F5-4A5E-BD2D-B4F0679E5500}" sibTransId="{969A68F3-DADA-426C-8C1A-007F4D639C92}"/>
    <dgm:cxn modelId="{732551FE-A199-45DA-9EFD-B14E67F67D06}" type="presOf" srcId="{22EEFEEF-E3F8-4733-995F-4E93B85F9ACB}" destId="{B3E64B01-B31D-4D89-8225-5936C3965D7D}" srcOrd="0" destOrd="0" presId="urn:microsoft.com/office/officeart/2005/8/layout/vList2"/>
    <dgm:cxn modelId="{5F88E1BA-2EBF-4562-BC63-E03DDF57D03C}" type="presOf" srcId="{DAF26244-D238-425E-A734-D3E260BD74A5}" destId="{31A05B07-C732-447F-AC43-06953B249028}" srcOrd="0" destOrd="0" presId="urn:microsoft.com/office/officeart/2005/8/layout/vList2"/>
    <dgm:cxn modelId="{1F515183-C031-4390-A93D-D75A7761EAD3}" type="presOf" srcId="{9DC4E3B9-9D7D-4462-87C3-F5E54758FB49}" destId="{32540FD4-A111-48C6-A1D2-C679FDF80DFF}" srcOrd="0" destOrd="0" presId="urn:microsoft.com/office/officeart/2005/8/layout/vList2"/>
    <dgm:cxn modelId="{15F3C06B-3D01-4A25-AD92-109D2E6CA0D8}" srcId="{22EEFEEF-E3F8-4733-995F-4E93B85F9ACB}" destId="{9DC4E3B9-9D7D-4462-87C3-F5E54758FB49}" srcOrd="1" destOrd="0" parTransId="{6A8A53E7-16D2-438A-96CE-D3A3B1843237}" sibTransId="{0EA9C6D9-0A7D-45C4-BB91-EE5E1AE58C94}"/>
    <dgm:cxn modelId="{EDB4AB49-913F-45D2-8A33-06530B194AFB}" type="presParOf" srcId="{B3E64B01-B31D-4D89-8225-5936C3965D7D}" destId="{31A05B07-C732-447F-AC43-06953B249028}" srcOrd="0" destOrd="0" presId="urn:microsoft.com/office/officeart/2005/8/layout/vList2"/>
    <dgm:cxn modelId="{6724F50B-3D24-45FB-90AF-8848F37B0211}" type="presParOf" srcId="{B3E64B01-B31D-4D89-8225-5936C3965D7D}" destId="{A26E172A-0D68-4BA4-85AD-FA7BB3BE0693}" srcOrd="1" destOrd="0" presId="urn:microsoft.com/office/officeart/2005/8/layout/vList2"/>
    <dgm:cxn modelId="{4E367A47-A4D2-418A-941C-DDB46B8F7A59}" type="presParOf" srcId="{B3E64B01-B31D-4D89-8225-5936C3965D7D}" destId="{32540FD4-A111-48C6-A1D2-C679FDF80DF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DCA5095-F7ED-46C4-BA3E-52B19DCD352B}" type="doc">
      <dgm:prSet loTypeId="urn:microsoft.com/office/officeart/2005/8/layout/hList3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C4FF1C5A-6731-42F3-933A-7E534750062E}">
      <dgm:prSet phldrT="[Текст]"/>
      <dgm:spPr/>
      <dgm:t>
        <a:bodyPr/>
        <a:lstStyle/>
        <a:p>
          <a:pPr algn="l"/>
          <a:r>
            <a:rPr lang="ru-RU" b="1" dirty="0" smtClean="0"/>
            <a:t>Принято различать два аспекта проектирования:</a:t>
          </a:r>
          <a:endParaRPr lang="ru-RU" b="1" i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/>
          </a:endParaRPr>
        </a:p>
      </dgm:t>
    </dgm:pt>
    <dgm:pt modelId="{1600625F-D356-4DFF-A2A4-2F5D01A1AB43}" type="parTrans" cxnId="{1E94911B-EB3F-481B-BFA4-C3B40DB39E66}">
      <dgm:prSet/>
      <dgm:spPr/>
      <dgm:t>
        <a:bodyPr/>
        <a:lstStyle/>
        <a:p>
          <a:endParaRPr lang="ru-RU"/>
        </a:p>
      </dgm:t>
    </dgm:pt>
    <dgm:pt modelId="{50E3CAD6-DA59-40C2-A120-F586A4605EE4}" type="sibTrans" cxnId="{1E94911B-EB3F-481B-BFA4-C3B40DB39E66}">
      <dgm:prSet/>
      <dgm:spPr/>
      <dgm:t>
        <a:bodyPr/>
        <a:lstStyle/>
        <a:p>
          <a:endParaRPr lang="ru-RU"/>
        </a:p>
      </dgm:t>
    </dgm:pt>
    <dgm:pt modelId="{B33BC657-B5FF-475A-B64A-6146672CA9D5}">
      <dgm:prSet phldrT="[Текст]" custT="1"/>
      <dgm:spPr/>
      <dgm:t>
        <a:bodyPr tIns="360000" anchor="t" anchorCtr="0"/>
        <a:lstStyle/>
        <a:p>
          <a:pPr algn="ctr">
            <a:spcAft>
              <a:spcPct val="35000"/>
            </a:spcAft>
          </a:pPr>
          <a:r>
            <a:rPr lang="ru-RU" sz="2200" b="1" u="sng" dirty="0" smtClean="0"/>
            <a:t>Логическое проектирование</a:t>
          </a:r>
        </a:p>
        <a:p>
          <a:pPr algn="ctr">
            <a:spcAft>
              <a:spcPts val="2400"/>
            </a:spcAft>
          </a:pPr>
          <a:r>
            <a:rPr lang="ru-RU" sz="2000" dirty="0" smtClean="0"/>
            <a:t>проектные операции, которые непосредственно не зависят от имеющихся технических и программных средств, составляющих среду функционирования будущего программного продукта</a:t>
          </a:r>
          <a:endParaRPr lang="ru-RU" sz="2000" i="1" dirty="0">
            <a:latin typeface="Times New Roman" pitchFamily="18" charset="0"/>
            <a:cs typeface="Times New Roman" pitchFamily="18" charset="0"/>
          </a:endParaRPr>
        </a:p>
      </dgm:t>
    </dgm:pt>
    <dgm:pt modelId="{7DB133D5-3001-47FB-95BA-9A5A094E3B59}" type="parTrans" cxnId="{DBBD6690-8DC0-4D8E-BA65-063798E8C6FF}">
      <dgm:prSet/>
      <dgm:spPr/>
      <dgm:t>
        <a:bodyPr/>
        <a:lstStyle/>
        <a:p>
          <a:endParaRPr lang="ru-RU"/>
        </a:p>
      </dgm:t>
    </dgm:pt>
    <dgm:pt modelId="{B6620761-FA58-4B04-9996-D6FB313D4F5E}" type="sibTrans" cxnId="{DBBD6690-8DC0-4D8E-BA65-063798E8C6FF}">
      <dgm:prSet/>
      <dgm:spPr/>
      <dgm:t>
        <a:bodyPr/>
        <a:lstStyle/>
        <a:p>
          <a:endParaRPr lang="ru-RU"/>
        </a:p>
      </dgm:t>
    </dgm:pt>
    <dgm:pt modelId="{A294100D-D674-4848-A62C-BA982C1A54E8}">
      <dgm:prSet phldrT="[Текст]" custT="1"/>
      <dgm:spPr/>
      <dgm:t>
        <a:bodyPr tIns="360000" anchor="t" anchorCtr="0"/>
        <a:lstStyle/>
        <a:p>
          <a:pPr algn="ctr">
            <a:spcAft>
              <a:spcPts val="1200"/>
            </a:spcAft>
          </a:pPr>
          <a:r>
            <a:rPr lang="ru-RU" sz="2000" b="1" u="sng" dirty="0" smtClean="0"/>
            <a:t>Физическое проектирование</a:t>
          </a:r>
          <a:endParaRPr lang="ru-RU" sz="2000" u="sng" dirty="0" smtClean="0"/>
        </a:p>
        <a:p>
          <a:pPr algn="ctr">
            <a:spcAft>
              <a:spcPct val="35000"/>
            </a:spcAft>
          </a:pPr>
          <a:r>
            <a:rPr lang="ru-RU" sz="2000" dirty="0" smtClean="0"/>
            <a:t>привязка к конкретным техническим и программным средствам среды функционирования, т.е. учёт ограничений, определённых в спецификациях</a:t>
          </a:r>
          <a:endParaRPr lang="ru-RU" sz="2200" dirty="0"/>
        </a:p>
      </dgm:t>
    </dgm:pt>
    <dgm:pt modelId="{41B0A551-9C22-4F7A-B438-EB4C036F718B}" type="parTrans" cxnId="{926646A9-FCF9-4655-B472-A6FFE7BEA1C8}">
      <dgm:prSet/>
      <dgm:spPr/>
      <dgm:t>
        <a:bodyPr/>
        <a:lstStyle/>
        <a:p>
          <a:endParaRPr lang="ru-RU"/>
        </a:p>
      </dgm:t>
    </dgm:pt>
    <dgm:pt modelId="{24AD35F0-81F0-46AE-8272-AC00131932B1}" type="sibTrans" cxnId="{926646A9-FCF9-4655-B472-A6FFE7BEA1C8}">
      <dgm:prSet/>
      <dgm:spPr/>
      <dgm:t>
        <a:bodyPr/>
        <a:lstStyle/>
        <a:p>
          <a:endParaRPr lang="ru-RU"/>
        </a:p>
      </dgm:t>
    </dgm:pt>
    <dgm:pt modelId="{EB2C2B14-B278-424D-801F-ADFF9FB59666}" type="pres">
      <dgm:prSet presAssocID="{EDCA5095-F7ED-46C4-BA3E-52B19DCD352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AD2C43-A6CA-4AF9-9BA7-EECDDD17A1EF}" type="pres">
      <dgm:prSet presAssocID="{C4FF1C5A-6731-42F3-933A-7E534750062E}" presName="roof" presStyleLbl="dkBgShp" presStyleIdx="0" presStyleCnt="2" custScaleY="72840" custLinFactNeighborX="-142"/>
      <dgm:spPr/>
      <dgm:t>
        <a:bodyPr/>
        <a:lstStyle/>
        <a:p>
          <a:endParaRPr lang="ru-RU"/>
        </a:p>
      </dgm:t>
    </dgm:pt>
    <dgm:pt modelId="{EF55AEAD-66D6-4124-B519-88FEE880558C}" type="pres">
      <dgm:prSet presAssocID="{C4FF1C5A-6731-42F3-933A-7E534750062E}" presName="pillars" presStyleCnt="0"/>
      <dgm:spPr/>
    </dgm:pt>
    <dgm:pt modelId="{E1E50153-92B6-41BD-9A11-211598959463}" type="pres">
      <dgm:prSet presAssocID="{C4FF1C5A-6731-42F3-933A-7E534750062E}" presName="pillar1" presStyleLbl="node1" presStyleIdx="0" presStyleCnt="2" custScaleY="110386" custLinFactNeighborY="-26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33C25C-434B-4130-BB13-FFC94F26320D}" type="pres">
      <dgm:prSet presAssocID="{A294100D-D674-4848-A62C-BA982C1A54E8}" presName="pillarX" presStyleLbl="node1" presStyleIdx="1" presStyleCnt="2" custScaleY="110386" custLinFactNeighborY="-26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C1514F-9987-4B58-AAA7-7BF51B7CA985}" type="pres">
      <dgm:prSet presAssocID="{C4FF1C5A-6731-42F3-933A-7E534750062E}" presName="base" presStyleLbl="dkBgShp" presStyleIdx="1" presStyleCnt="2" custLinFactNeighborY="46737"/>
      <dgm:spPr/>
    </dgm:pt>
  </dgm:ptLst>
  <dgm:cxnLst>
    <dgm:cxn modelId="{BB699FB2-2936-4B21-91C3-1C58378AF2CF}" type="presOf" srcId="{B33BC657-B5FF-475A-B64A-6146672CA9D5}" destId="{E1E50153-92B6-41BD-9A11-211598959463}" srcOrd="0" destOrd="0" presId="urn:microsoft.com/office/officeart/2005/8/layout/hList3"/>
    <dgm:cxn modelId="{1E94911B-EB3F-481B-BFA4-C3B40DB39E66}" srcId="{EDCA5095-F7ED-46C4-BA3E-52B19DCD352B}" destId="{C4FF1C5A-6731-42F3-933A-7E534750062E}" srcOrd="0" destOrd="0" parTransId="{1600625F-D356-4DFF-A2A4-2F5D01A1AB43}" sibTransId="{50E3CAD6-DA59-40C2-A120-F586A4605EE4}"/>
    <dgm:cxn modelId="{9D04DA5B-D3F2-4DF3-8991-0FE488BEF9A4}" type="presOf" srcId="{C4FF1C5A-6731-42F3-933A-7E534750062E}" destId="{17AD2C43-A6CA-4AF9-9BA7-EECDDD17A1EF}" srcOrd="0" destOrd="0" presId="urn:microsoft.com/office/officeart/2005/8/layout/hList3"/>
    <dgm:cxn modelId="{DBBD6690-8DC0-4D8E-BA65-063798E8C6FF}" srcId="{C4FF1C5A-6731-42F3-933A-7E534750062E}" destId="{B33BC657-B5FF-475A-B64A-6146672CA9D5}" srcOrd="0" destOrd="0" parTransId="{7DB133D5-3001-47FB-95BA-9A5A094E3B59}" sibTransId="{B6620761-FA58-4B04-9996-D6FB313D4F5E}"/>
    <dgm:cxn modelId="{6B936B80-F962-47E2-9575-10970B4FDE26}" type="presOf" srcId="{EDCA5095-F7ED-46C4-BA3E-52B19DCD352B}" destId="{EB2C2B14-B278-424D-801F-ADFF9FB59666}" srcOrd="0" destOrd="0" presId="urn:microsoft.com/office/officeart/2005/8/layout/hList3"/>
    <dgm:cxn modelId="{6C75039B-C1A6-4E91-AFB2-304CAB42B835}" type="presOf" srcId="{A294100D-D674-4848-A62C-BA982C1A54E8}" destId="{2233C25C-434B-4130-BB13-FFC94F26320D}" srcOrd="0" destOrd="0" presId="urn:microsoft.com/office/officeart/2005/8/layout/hList3"/>
    <dgm:cxn modelId="{926646A9-FCF9-4655-B472-A6FFE7BEA1C8}" srcId="{C4FF1C5A-6731-42F3-933A-7E534750062E}" destId="{A294100D-D674-4848-A62C-BA982C1A54E8}" srcOrd="1" destOrd="0" parTransId="{41B0A551-9C22-4F7A-B438-EB4C036F718B}" sibTransId="{24AD35F0-81F0-46AE-8272-AC00131932B1}"/>
    <dgm:cxn modelId="{2A614574-C5D4-409A-B816-7BA544C295BB}" type="presParOf" srcId="{EB2C2B14-B278-424D-801F-ADFF9FB59666}" destId="{17AD2C43-A6CA-4AF9-9BA7-EECDDD17A1EF}" srcOrd="0" destOrd="0" presId="urn:microsoft.com/office/officeart/2005/8/layout/hList3"/>
    <dgm:cxn modelId="{E115E8AB-AB14-4F1C-B7BD-2352235E1D8E}" type="presParOf" srcId="{EB2C2B14-B278-424D-801F-ADFF9FB59666}" destId="{EF55AEAD-66D6-4124-B519-88FEE880558C}" srcOrd="1" destOrd="0" presId="urn:microsoft.com/office/officeart/2005/8/layout/hList3"/>
    <dgm:cxn modelId="{A8EFD029-0271-4F7C-B1C1-2FCD277210CF}" type="presParOf" srcId="{EF55AEAD-66D6-4124-B519-88FEE880558C}" destId="{E1E50153-92B6-41BD-9A11-211598959463}" srcOrd="0" destOrd="0" presId="urn:microsoft.com/office/officeart/2005/8/layout/hList3"/>
    <dgm:cxn modelId="{32E4576E-B70B-4401-A0C0-FF4DBD2F212C}" type="presParOf" srcId="{EF55AEAD-66D6-4124-B519-88FEE880558C}" destId="{2233C25C-434B-4130-BB13-FFC94F26320D}" srcOrd="1" destOrd="0" presId="urn:microsoft.com/office/officeart/2005/8/layout/hList3"/>
    <dgm:cxn modelId="{110F94E0-3C7D-45ED-A292-3095E467EA69}" type="presParOf" srcId="{EB2C2B14-B278-424D-801F-ADFF9FB59666}" destId="{30C1514F-9987-4B58-AAA7-7BF51B7CA98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2265289-FB03-4584-9439-7A0BB04105ED}" type="doc">
      <dgm:prSet loTypeId="urn:microsoft.com/office/officeart/2005/8/layout/vList3" loCatId="list" qsTypeId="urn:microsoft.com/office/officeart/2005/8/quickstyle/simple1" qsCatId="simple" csTypeId="urn:microsoft.com/office/officeart/2005/8/colors/accent2_1" csCatId="accent2" phldr="1"/>
      <dgm:spPr/>
    </dgm:pt>
    <dgm:pt modelId="{D7438F1A-2B29-4AB6-8106-8931DA147DE9}">
      <dgm:prSet phldrT="[Текст]"/>
      <dgm:spPr/>
      <dgm:t>
        <a:bodyPr/>
        <a:lstStyle/>
        <a:p>
          <a:r>
            <a:rPr lang="ru-RU" dirty="0" smtClean="0"/>
            <a:t>необходимость исправления ошибок, выявленных в процессе эксплуатации предыдущих версий</a:t>
          </a:r>
          <a:endParaRPr lang="ru-RU" dirty="0"/>
        </a:p>
      </dgm:t>
    </dgm:pt>
    <dgm:pt modelId="{A1D4584B-FFDD-4BAF-AE7E-BF68F293ACAF}" type="parTrans" cxnId="{25D954D5-B777-4C6D-9CEC-54D14471380F}">
      <dgm:prSet/>
      <dgm:spPr/>
      <dgm:t>
        <a:bodyPr/>
        <a:lstStyle/>
        <a:p>
          <a:endParaRPr lang="ru-RU"/>
        </a:p>
      </dgm:t>
    </dgm:pt>
    <dgm:pt modelId="{3A3A820A-D4F3-4AA5-9B87-2976F81DA339}" type="sibTrans" cxnId="{25D954D5-B777-4C6D-9CEC-54D14471380F}">
      <dgm:prSet/>
      <dgm:spPr/>
      <dgm:t>
        <a:bodyPr/>
        <a:lstStyle/>
        <a:p>
          <a:endParaRPr lang="ru-RU"/>
        </a:p>
      </dgm:t>
    </dgm:pt>
    <dgm:pt modelId="{5EEBDCF6-7422-4C92-A5F0-BCCD4F07FE0B}">
      <dgm:prSet phldrT="[Текст]"/>
      <dgm:spPr/>
      <dgm:t>
        <a:bodyPr/>
        <a:lstStyle/>
        <a:p>
          <a:r>
            <a:rPr lang="ru-RU" dirty="0" smtClean="0"/>
            <a:t>необходимость совершенствования предыдущих версий, например, улучшения интерфейса, расширения состава выполняемых функций или повышения его производительности</a:t>
          </a:r>
          <a:endParaRPr lang="ru-RU" dirty="0"/>
        </a:p>
      </dgm:t>
    </dgm:pt>
    <dgm:pt modelId="{873DB6EC-7B2C-4FEB-83E2-4AA021EA22C1}" type="parTrans" cxnId="{95F104AD-B322-4F26-AC03-EC05E56740B8}">
      <dgm:prSet/>
      <dgm:spPr/>
      <dgm:t>
        <a:bodyPr/>
        <a:lstStyle/>
        <a:p>
          <a:endParaRPr lang="ru-RU"/>
        </a:p>
      </dgm:t>
    </dgm:pt>
    <dgm:pt modelId="{76FD64CE-F189-4A11-97DE-2CE343F65520}" type="sibTrans" cxnId="{95F104AD-B322-4F26-AC03-EC05E56740B8}">
      <dgm:prSet/>
      <dgm:spPr/>
      <dgm:t>
        <a:bodyPr/>
        <a:lstStyle/>
        <a:p>
          <a:endParaRPr lang="ru-RU"/>
        </a:p>
      </dgm:t>
    </dgm:pt>
    <dgm:pt modelId="{BE76B892-E9BC-4B3A-BE79-E4661C2C2723}">
      <dgm:prSet phldrT="[Текст]"/>
      <dgm:spPr/>
      <dgm:t>
        <a:bodyPr/>
        <a:lstStyle/>
        <a:p>
          <a:r>
            <a:rPr lang="ru-RU" dirty="0" smtClean="0"/>
            <a:t>изменение среды функционирования, например, появление новых технических средств и/или программных продуктов, с которыми взаимодействует сопровождаемое программное обеспечение</a:t>
          </a:r>
          <a:endParaRPr lang="ru-RU" dirty="0"/>
        </a:p>
      </dgm:t>
    </dgm:pt>
    <dgm:pt modelId="{5A0AF3C7-EB84-46D8-9591-796E52CAAABA}" type="parTrans" cxnId="{60655D64-A044-44C9-8708-65AFA95655FA}">
      <dgm:prSet/>
      <dgm:spPr/>
      <dgm:t>
        <a:bodyPr/>
        <a:lstStyle/>
        <a:p>
          <a:endParaRPr lang="ru-RU"/>
        </a:p>
      </dgm:t>
    </dgm:pt>
    <dgm:pt modelId="{7C29D0DA-B82C-49E8-B9D0-79F9D06BB3E8}" type="sibTrans" cxnId="{60655D64-A044-44C9-8708-65AFA95655FA}">
      <dgm:prSet/>
      <dgm:spPr/>
      <dgm:t>
        <a:bodyPr/>
        <a:lstStyle/>
        <a:p>
          <a:endParaRPr lang="ru-RU"/>
        </a:p>
      </dgm:t>
    </dgm:pt>
    <dgm:pt modelId="{BC57592A-BA36-49EC-8582-5C956FC766A5}" type="pres">
      <dgm:prSet presAssocID="{D2265289-FB03-4584-9439-7A0BB04105ED}" presName="linearFlow" presStyleCnt="0">
        <dgm:presLayoutVars>
          <dgm:dir/>
          <dgm:resizeHandles val="exact"/>
        </dgm:presLayoutVars>
      </dgm:prSet>
      <dgm:spPr/>
    </dgm:pt>
    <dgm:pt modelId="{553C0720-30B1-4A96-854B-BF95A96C7E16}" type="pres">
      <dgm:prSet presAssocID="{D7438F1A-2B29-4AB6-8106-8931DA147DE9}" presName="composite" presStyleCnt="0"/>
      <dgm:spPr/>
    </dgm:pt>
    <dgm:pt modelId="{D3349637-B088-4B5A-AB41-1F42C38A9A3D}" type="pres">
      <dgm:prSet presAssocID="{D7438F1A-2B29-4AB6-8106-8931DA147DE9}" presName="imgShp" presStyleLbl="fgImgPlace1" presStyleIdx="0" presStyleCnt="3" custLinFactNeighborX="-6270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108549C-53A4-4151-94A7-BCB0CAA2D81A}" type="pres">
      <dgm:prSet presAssocID="{D7438F1A-2B29-4AB6-8106-8931DA147DE9}" presName="txShp" presStyleLbl="node1" presStyleIdx="0" presStyleCnt="3" custScaleX="138655" custLinFactNeighborX="60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DA1E12-995A-4F45-80C4-7CC315248344}" type="pres">
      <dgm:prSet presAssocID="{3A3A820A-D4F3-4AA5-9B87-2976F81DA339}" presName="spacing" presStyleCnt="0"/>
      <dgm:spPr/>
    </dgm:pt>
    <dgm:pt modelId="{77001667-4E71-4E5F-82CD-21C419511672}" type="pres">
      <dgm:prSet presAssocID="{5EEBDCF6-7422-4C92-A5F0-BCCD4F07FE0B}" presName="composite" presStyleCnt="0"/>
      <dgm:spPr/>
    </dgm:pt>
    <dgm:pt modelId="{817316A8-DD9B-4C77-9E8D-CD3DB3A23FD5}" type="pres">
      <dgm:prSet presAssocID="{5EEBDCF6-7422-4C92-A5F0-BCCD4F07FE0B}" presName="imgShp" presStyleLbl="fgImgPlace1" presStyleIdx="1" presStyleCnt="3" custLinFactNeighborX="-6270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9238C86-319D-4C11-8EFF-7466C61E44D4}" type="pres">
      <dgm:prSet presAssocID="{5EEBDCF6-7422-4C92-A5F0-BCCD4F07FE0B}" presName="txShp" presStyleLbl="node1" presStyleIdx="1" presStyleCnt="3" custScaleX="138655" custLinFactNeighborX="60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57333C-C4BD-4090-98AF-5E5A6E0170F6}" type="pres">
      <dgm:prSet presAssocID="{76FD64CE-F189-4A11-97DE-2CE343F65520}" presName="spacing" presStyleCnt="0"/>
      <dgm:spPr/>
    </dgm:pt>
    <dgm:pt modelId="{C4BF4762-8101-480A-A0FA-D91FF264321F}" type="pres">
      <dgm:prSet presAssocID="{BE76B892-E9BC-4B3A-BE79-E4661C2C2723}" presName="composite" presStyleCnt="0"/>
      <dgm:spPr/>
    </dgm:pt>
    <dgm:pt modelId="{103B2EE5-19A6-4A79-BA46-8925B15D5EA2}" type="pres">
      <dgm:prSet presAssocID="{BE76B892-E9BC-4B3A-BE79-E4661C2C2723}" presName="imgShp" presStyleLbl="fgImgPlace1" presStyleIdx="2" presStyleCnt="3" custLinFactNeighborX="-6270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FA368FB-E38F-46A8-85AE-160BCDFF8DA3}" type="pres">
      <dgm:prSet presAssocID="{BE76B892-E9BC-4B3A-BE79-E4661C2C2723}" presName="txShp" presStyleLbl="node1" presStyleIdx="2" presStyleCnt="3" custScaleX="138655" custLinFactNeighborX="60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8AC7C6-C28E-4E83-96DC-FE35616D783C}" type="presOf" srcId="{D2265289-FB03-4584-9439-7A0BB04105ED}" destId="{BC57592A-BA36-49EC-8582-5C956FC766A5}" srcOrd="0" destOrd="0" presId="urn:microsoft.com/office/officeart/2005/8/layout/vList3"/>
    <dgm:cxn modelId="{7FE67AEB-1D06-4308-B2B6-C4AEC76BF2E2}" type="presOf" srcId="{BE76B892-E9BC-4B3A-BE79-E4661C2C2723}" destId="{9FA368FB-E38F-46A8-85AE-160BCDFF8DA3}" srcOrd="0" destOrd="0" presId="urn:microsoft.com/office/officeart/2005/8/layout/vList3"/>
    <dgm:cxn modelId="{95F104AD-B322-4F26-AC03-EC05E56740B8}" srcId="{D2265289-FB03-4584-9439-7A0BB04105ED}" destId="{5EEBDCF6-7422-4C92-A5F0-BCCD4F07FE0B}" srcOrd="1" destOrd="0" parTransId="{873DB6EC-7B2C-4FEB-83E2-4AA021EA22C1}" sibTransId="{76FD64CE-F189-4A11-97DE-2CE343F65520}"/>
    <dgm:cxn modelId="{219A0F09-1E25-4756-8B6F-9A2312F021F3}" type="presOf" srcId="{5EEBDCF6-7422-4C92-A5F0-BCCD4F07FE0B}" destId="{79238C86-319D-4C11-8EFF-7466C61E44D4}" srcOrd="0" destOrd="0" presId="urn:microsoft.com/office/officeart/2005/8/layout/vList3"/>
    <dgm:cxn modelId="{25D954D5-B777-4C6D-9CEC-54D14471380F}" srcId="{D2265289-FB03-4584-9439-7A0BB04105ED}" destId="{D7438F1A-2B29-4AB6-8106-8931DA147DE9}" srcOrd="0" destOrd="0" parTransId="{A1D4584B-FFDD-4BAF-AE7E-BF68F293ACAF}" sibTransId="{3A3A820A-D4F3-4AA5-9B87-2976F81DA339}"/>
    <dgm:cxn modelId="{60655D64-A044-44C9-8708-65AFA95655FA}" srcId="{D2265289-FB03-4584-9439-7A0BB04105ED}" destId="{BE76B892-E9BC-4B3A-BE79-E4661C2C2723}" srcOrd="2" destOrd="0" parTransId="{5A0AF3C7-EB84-46D8-9591-796E52CAAABA}" sibTransId="{7C29D0DA-B82C-49E8-B9D0-79F9D06BB3E8}"/>
    <dgm:cxn modelId="{B107EC3B-6BA9-4CAE-B456-288FCA85C1B6}" type="presOf" srcId="{D7438F1A-2B29-4AB6-8106-8931DA147DE9}" destId="{9108549C-53A4-4151-94A7-BCB0CAA2D81A}" srcOrd="0" destOrd="0" presId="urn:microsoft.com/office/officeart/2005/8/layout/vList3"/>
    <dgm:cxn modelId="{48B21AB8-FA31-4078-BFC5-3CC8B0BA23E9}" type="presParOf" srcId="{BC57592A-BA36-49EC-8582-5C956FC766A5}" destId="{553C0720-30B1-4A96-854B-BF95A96C7E16}" srcOrd="0" destOrd="0" presId="urn:microsoft.com/office/officeart/2005/8/layout/vList3"/>
    <dgm:cxn modelId="{A792DE40-11DC-47EA-9A0B-C2D8EB1711C8}" type="presParOf" srcId="{553C0720-30B1-4A96-854B-BF95A96C7E16}" destId="{D3349637-B088-4B5A-AB41-1F42C38A9A3D}" srcOrd="0" destOrd="0" presId="urn:microsoft.com/office/officeart/2005/8/layout/vList3"/>
    <dgm:cxn modelId="{9AB23D32-5795-4BA7-A26A-A424CC40C931}" type="presParOf" srcId="{553C0720-30B1-4A96-854B-BF95A96C7E16}" destId="{9108549C-53A4-4151-94A7-BCB0CAA2D81A}" srcOrd="1" destOrd="0" presId="urn:microsoft.com/office/officeart/2005/8/layout/vList3"/>
    <dgm:cxn modelId="{5962813D-83BB-4C9B-93A5-D6D96B2EA95E}" type="presParOf" srcId="{BC57592A-BA36-49EC-8582-5C956FC766A5}" destId="{6FDA1E12-995A-4F45-80C4-7CC315248344}" srcOrd="1" destOrd="0" presId="urn:microsoft.com/office/officeart/2005/8/layout/vList3"/>
    <dgm:cxn modelId="{E32399BF-3B31-434D-ADFD-532C4C644B97}" type="presParOf" srcId="{BC57592A-BA36-49EC-8582-5C956FC766A5}" destId="{77001667-4E71-4E5F-82CD-21C419511672}" srcOrd="2" destOrd="0" presId="urn:microsoft.com/office/officeart/2005/8/layout/vList3"/>
    <dgm:cxn modelId="{11662D69-3E57-480F-9E32-51865E87646D}" type="presParOf" srcId="{77001667-4E71-4E5F-82CD-21C419511672}" destId="{817316A8-DD9B-4C77-9E8D-CD3DB3A23FD5}" srcOrd="0" destOrd="0" presId="urn:microsoft.com/office/officeart/2005/8/layout/vList3"/>
    <dgm:cxn modelId="{07D56810-F6C9-45C1-8CF5-7307DAA28F1C}" type="presParOf" srcId="{77001667-4E71-4E5F-82CD-21C419511672}" destId="{79238C86-319D-4C11-8EFF-7466C61E44D4}" srcOrd="1" destOrd="0" presId="urn:microsoft.com/office/officeart/2005/8/layout/vList3"/>
    <dgm:cxn modelId="{D3B557EE-59BC-464B-9C2F-B10567BA0A46}" type="presParOf" srcId="{BC57592A-BA36-49EC-8582-5C956FC766A5}" destId="{1257333C-C4BD-4090-98AF-5E5A6E0170F6}" srcOrd="3" destOrd="0" presId="urn:microsoft.com/office/officeart/2005/8/layout/vList3"/>
    <dgm:cxn modelId="{33A74C4B-C57E-4D99-8BD1-68536A9AB061}" type="presParOf" srcId="{BC57592A-BA36-49EC-8582-5C956FC766A5}" destId="{C4BF4762-8101-480A-A0FA-D91FF264321F}" srcOrd="4" destOrd="0" presId="urn:microsoft.com/office/officeart/2005/8/layout/vList3"/>
    <dgm:cxn modelId="{700CC381-5568-403F-AE52-E2C152D88A51}" type="presParOf" srcId="{C4BF4762-8101-480A-A0FA-D91FF264321F}" destId="{103B2EE5-19A6-4A79-BA46-8925B15D5EA2}" srcOrd="0" destOrd="0" presId="urn:microsoft.com/office/officeart/2005/8/layout/vList3"/>
    <dgm:cxn modelId="{848D075F-8FA3-4C02-B83F-0A25C971DFD6}" type="presParOf" srcId="{C4BF4762-8101-480A-A0FA-D91FF264321F}" destId="{9FA368FB-E38F-46A8-85AE-160BCDFF8DA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5AE91B-0B2F-4E98-AA57-CAC77BAB6A55}" type="doc">
      <dgm:prSet loTypeId="urn:microsoft.com/office/officeart/2005/8/layout/lProcess2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2CF5242F-B65E-428F-B61A-468363A297DC}">
      <dgm:prSet phldrT="[Текст]" custT="1"/>
      <dgm:spPr/>
      <dgm:t>
        <a:bodyPr/>
        <a:lstStyle/>
        <a:p>
          <a:r>
            <a:rPr lang="ru-RU" sz="2800" b="1" dirty="0" smtClean="0"/>
            <a:t>Вспомогательные процессы</a:t>
          </a:r>
          <a:endParaRPr lang="ru-RU" sz="2800" b="1" dirty="0"/>
        </a:p>
      </dgm:t>
    </dgm:pt>
    <dgm:pt modelId="{51172ABA-F47D-4B5B-8DFC-286235A2CB96}" type="parTrans" cxnId="{E5FECC57-2B03-4FB6-B1DB-AEF3B5F07C00}">
      <dgm:prSet/>
      <dgm:spPr/>
      <dgm:t>
        <a:bodyPr/>
        <a:lstStyle/>
        <a:p>
          <a:endParaRPr lang="ru-RU"/>
        </a:p>
      </dgm:t>
    </dgm:pt>
    <dgm:pt modelId="{8F8337EF-CF10-4C52-95C6-B844BA9561DF}" type="sibTrans" cxnId="{E5FECC57-2B03-4FB6-B1DB-AEF3B5F07C00}">
      <dgm:prSet/>
      <dgm:spPr/>
      <dgm:t>
        <a:bodyPr/>
        <a:lstStyle/>
        <a:p>
          <a:endParaRPr lang="ru-RU"/>
        </a:p>
      </dgm:t>
    </dgm:pt>
    <dgm:pt modelId="{7B23402B-B23F-4993-8B90-927A1CFD08DC}">
      <dgm:prSet phldrT="[Текст]"/>
      <dgm:spPr/>
      <dgm:t>
        <a:bodyPr/>
        <a:lstStyle/>
        <a:p>
          <a:r>
            <a:rPr lang="ru-RU" dirty="0" smtClean="0"/>
            <a:t>Документирование</a:t>
          </a:r>
          <a:endParaRPr lang="ru-RU" dirty="0"/>
        </a:p>
      </dgm:t>
    </dgm:pt>
    <dgm:pt modelId="{DFE586EF-1D1E-4645-B59D-754248173FBE}" type="parTrans" cxnId="{8927274B-C72A-4346-9BF9-EF6B35F18C8A}">
      <dgm:prSet/>
      <dgm:spPr/>
      <dgm:t>
        <a:bodyPr/>
        <a:lstStyle/>
        <a:p>
          <a:endParaRPr lang="ru-RU"/>
        </a:p>
      </dgm:t>
    </dgm:pt>
    <dgm:pt modelId="{23CA66D0-4A02-4C7B-8884-0B2D933A113A}" type="sibTrans" cxnId="{8927274B-C72A-4346-9BF9-EF6B35F18C8A}">
      <dgm:prSet/>
      <dgm:spPr/>
      <dgm:t>
        <a:bodyPr/>
        <a:lstStyle/>
        <a:p>
          <a:endParaRPr lang="ru-RU"/>
        </a:p>
      </dgm:t>
    </dgm:pt>
    <dgm:pt modelId="{7B139E8A-53FA-4980-BF0B-E3022E948035}">
      <dgm:prSet phldrT="[Текст]"/>
      <dgm:spPr/>
      <dgm:t>
        <a:bodyPr/>
        <a:lstStyle/>
        <a:p>
          <a:r>
            <a:rPr lang="ru-RU" dirty="0" smtClean="0"/>
            <a:t>Управление конфигурацией</a:t>
          </a:r>
          <a:endParaRPr lang="ru-RU" dirty="0"/>
        </a:p>
      </dgm:t>
    </dgm:pt>
    <dgm:pt modelId="{8C0B8AB9-869B-41F7-9E26-71C99B16C4FD}" type="parTrans" cxnId="{D3AAC679-6C5D-46C1-94DD-5CB739F33C27}">
      <dgm:prSet/>
      <dgm:spPr/>
      <dgm:t>
        <a:bodyPr/>
        <a:lstStyle/>
        <a:p>
          <a:endParaRPr lang="ru-RU"/>
        </a:p>
      </dgm:t>
    </dgm:pt>
    <dgm:pt modelId="{E73E9395-2D83-4D0B-9B9B-FD3CA0B27939}" type="sibTrans" cxnId="{D3AAC679-6C5D-46C1-94DD-5CB739F33C27}">
      <dgm:prSet/>
      <dgm:spPr/>
      <dgm:t>
        <a:bodyPr/>
        <a:lstStyle/>
        <a:p>
          <a:endParaRPr lang="ru-RU"/>
        </a:p>
      </dgm:t>
    </dgm:pt>
    <dgm:pt modelId="{64416CF5-7277-4CB1-821F-908AEFC9EFEE}">
      <dgm:prSet phldrT="[Текст]"/>
      <dgm:spPr/>
      <dgm:t>
        <a:bodyPr/>
        <a:lstStyle/>
        <a:p>
          <a:r>
            <a:rPr lang="ru-RU" dirty="0" smtClean="0"/>
            <a:t>Разрешение проблем</a:t>
          </a:r>
          <a:endParaRPr lang="ru-RU" dirty="0"/>
        </a:p>
      </dgm:t>
    </dgm:pt>
    <dgm:pt modelId="{D9FA83D8-1294-45E6-B123-D8684ACD5BC6}" type="parTrans" cxnId="{FAB1C86A-4DF7-4797-95EB-220E9D67958A}">
      <dgm:prSet/>
      <dgm:spPr/>
      <dgm:t>
        <a:bodyPr/>
        <a:lstStyle/>
        <a:p>
          <a:endParaRPr lang="ru-RU"/>
        </a:p>
      </dgm:t>
    </dgm:pt>
    <dgm:pt modelId="{F9703196-85A5-4D84-A46F-0020C97A94AF}" type="sibTrans" cxnId="{FAB1C86A-4DF7-4797-95EB-220E9D67958A}">
      <dgm:prSet/>
      <dgm:spPr/>
      <dgm:t>
        <a:bodyPr/>
        <a:lstStyle/>
        <a:p>
          <a:endParaRPr lang="ru-RU"/>
        </a:p>
      </dgm:t>
    </dgm:pt>
    <dgm:pt modelId="{FBB5FEEE-3D2A-48FE-9C74-B6FF75CAA71B}">
      <dgm:prSet phldrT="[Текст]"/>
      <dgm:spPr/>
      <dgm:t>
        <a:bodyPr/>
        <a:lstStyle/>
        <a:p>
          <a:r>
            <a:rPr lang="ru-RU" dirty="0" smtClean="0"/>
            <a:t>Обеспечение качества</a:t>
          </a:r>
          <a:endParaRPr lang="ru-RU" dirty="0"/>
        </a:p>
      </dgm:t>
    </dgm:pt>
    <dgm:pt modelId="{2D061E9B-754F-403F-AE24-7593B85BBBF8}" type="parTrans" cxnId="{C7571E20-A8EC-4438-9344-B452CCA56286}">
      <dgm:prSet/>
      <dgm:spPr/>
      <dgm:t>
        <a:bodyPr/>
        <a:lstStyle/>
        <a:p>
          <a:endParaRPr lang="ru-RU"/>
        </a:p>
      </dgm:t>
    </dgm:pt>
    <dgm:pt modelId="{CAD426C3-99BA-4446-ADEE-4CF43D321F89}" type="sibTrans" cxnId="{C7571E20-A8EC-4438-9344-B452CCA56286}">
      <dgm:prSet/>
      <dgm:spPr/>
      <dgm:t>
        <a:bodyPr/>
        <a:lstStyle/>
        <a:p>
          <a:endParaRPr lang="ru-RU"/>
        </a:p>
      </dgm:t>
    </dgm:pt>
    <dgm:pt modelId="{72EBDF4B-970E-48D4-81EC-5503AC03DA01}">
      <dgm:prSet phldrT="[Текст]"/>
      <dgm:spPr/>
      <dgm:t>
        <a:bodyPr/>
        <a:lstStyle/>
        <a:p>
          <a:r>
            <a:rPr lang="ru-RU" dirty="0" smtClean="0"/>
            <a:t>Верификация</a:t>
          </a:r>
          <a:endParaRPr lang="ru-RU" dirty="0"/>
        </a:p>
      </dgm:t>
    </dgm:pt>
    <dgm:pt modelId="{FCB8BD1C-4E17-41C6-918B-48D1CAF8B78C}" type="parTrans" cxnId="{F3F1E682-DCC2-43A2-BCBE-D0D6D66BBD88}">
      <dgm:prSet/>
      <dgm:spPr/>
      <dgm:t>
        <a:bodyPr/>
        <a:lstStyle/>
        <a:p>
          <a:endParaRPr lang="ru-RU"/>
        </a:p>
      </dgm:t>
    </dgm:pt>
    <dgm:pt modelId="{8DF18AD7-9F63-400A-8C02-0A36D9D34B63}" type="sibTrans" cxnId="{F3F1E682-DCC2-43A2-BCBE-D0D6D66BBD88}">
      <dgm:prSet/>
      <dgm:spPr/>
      <dgm:t>
        <a:bodyPr/>
        <a:lstStyle/>
        <a:p>
          <a:endParaRPr lang="ru-RU"/>
        </a:p>
      </dgm:t>
    </dgm:pt>
    <dgm:pt modelId="{0B8F63ED-BE9C-4F17-9EC3-423094E96997}">
      <dgm:prSet phldrT="[Текст]"/>
      <dgm:spPr/>
      <dgm:t>
        <a:bodyPr/>
        <a:lstStyle/>
        <a:p>
          <a:r>
            <a:rPr lang="ru-RU" dirty="0" smtClean="0"/>
            <a:t>Аттестация</a:t>
          </a:r>
          <a:endParaRPr lang="ru-RU" dirty="0"/>
        </a:p>
      </dgm:t>
    </dgm:pt>
    <dgm:pt modelId="{56EAE69D-D143-4221-A3F0-3F38C6D31FAB}" type="parTrans" cxnId="{45F52000-06C7-4F18-8052-CB6F692E100A}">
      <dgm:prSet/>
      <dgm:spPr/>
      <dgm:t>
        <a:bodyPr/>
        <a:lstStyle/>
        <a:p>
          <a:endParaRPr lang="ru-RU"/>
        </a:p>
      </dgm:t>
    </dgm:pt>
    <dgm:pt modelId="{1FE8D16C-479B-450B-A982-8A9881DB5E79}" type="sibTrans" cxnId="{45F52000-06C7-4F18-8052-CB6F692E100A}">
      <dgm:prSet/>
      <dgm:spPr/>
      <dgm:t>
        <a:bodyPr/>
        <a:lstStyle/>
        <a:p>
          <a:endParaRPr lang="ru-RU"/>
        </a:p>
      </dgm:t>
    </dgm:pt>
    <dgm:pt modelId="{CC2A1323-C354-4560-B300-80712CC63008}">
      <dgm:prSet phldrT="[Текст]"/>
      <dgm:spPr/>
      <dgm:t>
        <a:bodyPr/>
        <a:lstStyle/>
        <a:p>
          <a:r>
            <a:rPr lang="ru-RU" dirty="0" smtClean="0"/>
            <a:t>Совместная оценка</a:t>
          </a:r>
          <a:endParaRPr lang="ru-RU" dirty="0"/>
        </a:p>
      </dgm:t>
    </dgm:pt>
    <dgm:pt modelId="{F99F7BEA-C175-40E5-808B-6B264874ADC9}" type="parTrans" cxnId="{EBA166D5-DF0D-46AE-A76F-4AEB8F0B15FF}">
      <dgm:prSet/>
      <dgm:spPr/>
      <dgm:t>
        <a:bodyPr/>
        <a:lstStyle/>
        <a:p>
          <a:endParaRPr lang="ru-RU"/>
        </a:p>
      </dgm:t>
    </dgm:pt>
    <dgm:pt modelId="{AA0BC861-9290-4EA6-8E19-2117F53C1D4A}" type="sibTrans" cxnId="{EBA166D5-DF0D-46AE-A76F-4AEB8F0B15FF}">
      <dgm:prSet/>
      <dgm:spPr/>
      <dgm:t>
        <a:bodyPr/>
        <a:lstStyle/>
        <a:p>
          <a:endParaRPr lang="ru-RU"/>
        </a:p>
      </dgm:t>
    </dgm:pt>
    <dgm:pt modelId="{89EE5619-C3D5-42BC-8AA9-EAC5DFDE581D}">
      <dgm:prSet phldrT="[Текст]"/>
      <dgm:spPr/>
      <dgm:t>
        <a:bodyPr/>
        <a:lstStyle/>
        <a:p>
          <a:r>
            <a:rPr lang="ru-RU" dirty="0" smtClean="0"/>
            <a:t>Аудит</a:t>
          </a:r>
          <a:endParaRPr lang="ru-RU" dirty="0"/>
        </a:p>
      </dgm:t>
    </dgm:pt>
    <dgm:pt modelId="{5A0E7068-682E-42AC-A1F6-84839C27712B}" type="parTrans" cxnId="{B57637ED-C981-4E2E-93A2-1D4884FC7FA3}">
      <dgm:prSet/>
      <dgm:spPr/>
      <dgm:t>
        <a:bodyPr/>
        <a:lstStyle/>
        <a:p>
          <a:endParaRPr lang="ru-RU"/>
        </a:p>
      </dgm:t>
    </dgm:pt>
    <dgm:pt modelId="{2DFF231B-DDB5-4163-80B4-09CC36EDB889}" type="sibTrans" cxnId="{B57637ED-C981-4E2E-93A2-1D4884FC7FA3}">
      <dgm:prSet/>
      <dgm:spPr/>
      <dgm:t>
        <a:bodyPr/>
        <a:lstStyle/>
        <a:p>
          <a:endParaRPr lang="ru-RU"/>
        </a:p>
      </dgm:t>
    </dgm:pt>
    <dgm:pt modelId="{98110173-3C77-4AC4-A56E-0AC6E665034E}" type="pres">
      <dgm:prSet presAssocID="{A75AE91B-0B2F-4E98-AA57-CAC77BAB6A5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5F1032-A109-4DC0-BB67-0D97D771E72D}" type="pres">
      <dgm:prSet presAssocID="{2CF5242F-B65E-428F-B61A-468363A297DC}" presName="compNode" presStyleCnt="0"/>
      <dgm:spPr/>
    </dgm:pt>
    <dgm:pt modelId="{56A57669-BF86-45A1-98B6-211E3BAB573F}" type="pres">
      <dgm:prSet presAssocID="{2CF5242F-B65E-428F-B61A-468363A297DC}" presName="aNode" presStyleLbl="bgShp" presStyleIdx="0" presStyleCnt="1"/>
      <dgm:spPr/>
      <dgm:t>
        <a:bodyPr/>
        <a:lstStyle/>
        <a:p>
          <a:endParaRPr lang="ru-RU"/>
        </a:p>
      </dgm:t>
    </dgm:pt>
    <dgm:pt modelId="{CAC1671B-F836-4554-8AA4-5D6D86351F22}" type="pres">
      <dgm:prSet presAssocID="{2CF5242F-B65E-428F-B61A-468363A297DC}" presName="textNode" presStyleLbl="bgShp" presStyleIdx="0" presStyleCnt="1"/>
      <dgm:spPr/>
      <dgm:t>
        <a:bodyPr/>
        <a:lstStyle/>
        <a:p>
          <a:endParaRPr lang="ru-RU"/>
        </a:p>
      </dgm:t>
    </dgm:pt>
    <dgm:pt modelId="{92FD4AEB-4D44-4FA4-9E5E-149C68D3B45E}" type="pres">
      <dgm:prSet presAssocID="{2CF5242F-B65E-428F-B61A-468363A297DC}" presName="compChildNode" presStyleCnt="0"/>
      <dgm:spPr/>
    </dgm:pt>
    <dgm:pt modelId="{E975173A-893B-4AD0-9310-A9271B5A3752}" type="pres">
      <dgm:prSet presAssocID="{2CF5242F-B65E-428F-B61A-468363A297DC}" presName="theInnerList" presStyleCnt="0"/>
      <dgm:spPr/>
    </dgm:pt>
    <dgm:pt modelId="{8029645F-599C-4DC8-BA65-71E20C12C7F3}" type="pres">
      <dgm:prSet presAssocID="{7B23402B-B23F-4993-8B90-927A1CFD08DC}" presName="childNode" presStyleLbl="node1" presStyleIdx="0" presStyleCnt="8" custLinFactY="-1190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D821BA-1B9D-49BA-B6AE-273E16FA6E3E}" type="pres">
      <dgm:prSet presAssocID="{7B23402B-B23F-4993-8B90-927A1CFD08DC}" presName="aSpace2" presStyleCnt="0"/>
      <dgm:spPr/>
    </dgm:pt>
    <dgm:pt modelId="{2216C3D7-E282-4BB3-A89F-F33AB34CEF1A}" type="pres">
      <dgm:prSet presAssocID="{7B139E8A-53FA-4980-BF0B-E3022E948035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42BB0D-B9B1-4C90-858D-00586A7046E0}" type="pres">
      <dgm:prSet presAssocID="{7B139E8A-53FA-4980-BF0B-E3022E948035}" presName="aSpace2" presStyleCnt="0"/>
      <dgm:spPr/>
    </dgm:pt>
    <dgm:pt modelId="{D3317A22-2335-4807-8CD2-D5A61D843A0E}" type="pres">
      <dgm:prSet presAssocID="{FBB5FEEE-3D2A-48FE-9C74-B6FF75CAA71B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04669A-DA83-4170-951E-DCF3FFBE737B}" type="pres">
      <dgm:prSet presAssocID="{FBB5FEEE-3D2A-48FE-9C74-B6FF75CAA71B}" presName="aSpace2" presStyleCnt="0"/>
      <dgm:spPr/>
    </dgm:pt>
    <dgm:pt modelId="{054E5B9F-4F4A-41F6-91A7-8830DE819492}" type="pres">
      <dgm:prSet presAssocID="{72EBDF4B-970E-48D4-81EC-5503AC03DA01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4D6FDC-EA18-4B05-AB3A-96C4ED8F0386}" type="pres">
      <dgm:prSet presAssocID="{72EBDF4B-970E-48D4-81EC-5503AC03DA01}" presName="aSpace2" presStyleCnt="0"/>
      <dgm:spPr/>
    </dgm:pt>
    <dgm:pt modelId="{9F2C6547-E8E8-4E2E-9F3A-9D7560F77060}" type="pres">
      <dgm:prSet presAssocID="{0B8F63ED-BE9C-4F17-9EC3-423094E96997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B530A8-13F0-4A77-AC97-B25FBCF8BFC1}" type="pres">
      <dgm:prSet presAssocID="{0B8F63ED-BE9C-4F17-9EC3-423094E96997}" presName="aSpace2" presStyleCnt="0"/>
      <dgm:spPr/>
    </dgm:pt>
    <dgm:pt modelId="{ECBC22F5-09FA-49F2-B457-B846C7B8103D}" type="pres">
      <dgm:prSet presAssocID="{CC2A1323-C354-4560-B300-80712CC63008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402F0A-1869-41F7-8257-4D35DF7EF090}" type="pres">
      <dgm:prSet presAssocID="{CC2A1323-C354-4560-B300-80712CC63008}" presName="aSpace2" presStyleCnt="0"/>
      <dgm:spPr/>
    </dgm:pt>
    <dgm:pt modelId="{CCA2D3DB-A10C-4220-8A59-CD118F0ECDF0}" type="pres">
      <dgm:prSet presAssocID="{89EE5619-C3D5-42BC-8AA9-EAC5DFDE581D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CE57E5-8327-4CFB-8F41-F9269A45EB6E}" type="pres">
      <dgm:prSet presAssocID="{89EE5619-C3D5-42BC-8AA9-EAC5DFDE581D}" presName="aSpace2" presStyleCnt="0"/>
      <dgm:spPr/>
    </dgm:pt>
    <dgm:pt modelId="{AFDAD199-8036-4B45-B6D5-9C9D184D3215}" type="pres">
      <dgm:prSet presAssocID="{64416CF5-7277-4CB1-821F-908AEFC9EFEE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1611E6-B5D5-402C-827E-AAB750CF44B6}" type="presOf" srcId="{2CF5242F-B65E-428F-B61A-468363A297DC}" destId="{CAC1671B-F836-4554-8AA4-5D6D86351F22}" srcOrd="1" destOrd="0" presId="urn:microsoft.com/office/officeart/2005/8/layout/lProcess2"/>
    <dgm:cxn modelId="{D3AAC679-6C5D-46C1-94DD-5CB739F33C27}" srcId="{2CF5242F-B65E-428F-B61A-468363A297DC}" destId="{7B139E8A-53FA-4980-BF0B-E3022E948035}" srcOrd="1" destOrd="0" parTransId="{8C0B8AB9-869B-41F7-9E26-71C99B16C4FD}" sibTransId="{E73E9395-2D83-4D0B-9B9B-FD3CA0B27939}"/>
    <dgm:cxn modelId="{58DC64F4-0AFC-4C28-B251-95FD18D8038D}" type="presOf" srcId="{7B23402B-B23F-4993-8B90-927A1CFD08DC}" destId="{8029645F-599C-4DC8-BA65-71E20C12C7F3}" srcOrd="0" destOrd="0" presId="urn:microsoft.com/office/officeart/2005/8/layout/lProcess2"/>
    <dgm:cxn modelId="{45F52000-06C7-4F18-8052-CB6F692E100A}" srcId="{2CF5242F-B65E-428F-B61A-468363A297DC}" destId="{0B8F63ED-BE9C-4F17-9EC3-423094E96997}" srcOrd="4" destOrd="0" parTransId="{56EAE69D-D143-4221-A3F0-3F38C6D31FAB}" sibTransId="{1FE8D16C-479B-450B-A982-8A9881DB5E79}"/>
    <dgm:cxn modelId="{800F6B6F-5F86-4547-9B35-6DC3C69A345E}" type="presOf" srcId="{89EE5619-C3D5-42BC-8AA9-EAC5DFDE581D}" destId="{CCA2D3DB-A10C-4220-8A59-CD118F0ECDF0}" srcOrd="0" destOrd="0" presId="urn:microsoft.com/office/officeart/2005/8/layout/lProcess2"/>
    <dgm:cxn modelId="{2E264D27-1982-4B4C-BAA6-B54EE7EA86B1}" type="presOf" srcId="{7B139E8A-53FA-4980-BF0B-E3022E948035}" destId="{2216C3D7-E282-4BB3-A89F-F33AB34CEF1A}" srcOrd="0" destOrd="0" presId="urn:microsoft.com/office/officeart/2005/8/layout/lProcess2"/>
    <dgm:cxn modelId="{E28A0D3B-BF08-4BB2-8419-766AED2828B8}" type="presOf" srcId="{A75AE91B-0B2F-4E98-AA57-CAC77BAB6A55}" destId="{98110173-3C77-4AC4-A56E-0AC6E665034E}" srcOrd="0" destOrd="0" presId="urn:microsoft.com/office/officeart/2005/8/layout/lProcess2"/>
    <dgm:cxn modelId="{EBA166D5-DF0D-46AE-A76F-4AEB8F0B15FF}" srcId="{2CF5242F-B65E-428F-B61A-468363A297DC}" destId="{CC2A1323-C354-4560-B300-80712CC63008}" srcOrd="5" destOrd="0" parTransId="{F99F7BEA-C175-40E5-808B-6B264874ADC9}" sibTransId="{AA0BC861-9290-4EA6-8E19-2117F53C1D4A}"/>
    <dgm:cxn modelId="{E7472D34-3C80-4E85-8E71-74E52E0F0FBE}" type="presOf" srcId="{64416CF5-7277-4CB1-821F-908AEFC9EFEE}" destId="{AFDAD199-8036-4B45-B6D5-9C9D184D3215}" srcOrd="0" destOrd="0" presId="urn:microsoft.com/office/officeart/2005/8/layout/lProcess2"/>
    <dgm:cxn modelId="{B57637ED-C981-4E2E-93A2-1D4884FC7FA3}" srcId="{2CF5242F-B65E-428F-B61A-468363A297DC}" destId="{89EE5619-C3D5-42BC-8AA9-EAC5DFDE581D}" srcOrd="6" destOrd="0" parTransId="{5A0E7068-682E-42AC-A1F6-84839C27712B}" sibTransId="{2DFF231B-DDB5-4163-80B4-09CC36EDB889}"/>
    <dgm:cxn modelId="{FAB1C86A-4DF7-4797-95EB-220E9D67958A}" srcId="{2CF5242F-B65E-428F-B61A-468363A297DC}" destId="{64416CF5-7277-4CB1-821F-908AEFC9EFEE}" srcOrd="7" destOrd="0" parTransId="{D9FA83D8-1294-45E6-B123-D8684ACD5BC6}" sibTransId="{F9703196-85A5-4D84-A46F-0020C97A94AF}"/>
    <dgm:cxn modelId="{A9689A41-AB67-4962-A583-6C7B4569A208}" type="presOf" srcId="{2CF5242F-B65E-428F-B61A-468363A297DC}" destId="{56A57669-BF86-45A1-98B6-211E3BAB573F}" srcOrd="0" destOrd="0" presId="urn:microsoft.com/office/officeart/2005/8/layout/lProcess2"/>
    <dgm:cxn modelId="{2D244993-4BF7-4E18-8885-7CCF0EC575A4}" type="presOf" srcId="{0B8F63ED-BE9C-4F17-9EC3-423094E96997}" destId="{9F2C6547-E8E8-4E2E-9F3A-9D7560F77060}" srcOrd="0" destOrd="0" presId="urn:microsoft.com/office/officeart/2005/8/layout/lProcess2"/>
    <dgm:cxn modelId="{E5FECC57-2B03-4FB6-B1DB-AEF3B5F07C00}" srcId="{A75AE91B-0B2F-4E98-AA57-CAC77BAB6A55}" destId="{2CF5242F-B65E-428F-B61A-468363A297DC}" srcOrd="0" destOrd="0" parTransId="{51172ABA-F47D-4B5B-8DFC-286235A2CB96}" sibTransId="{8F8337EF-CF10-4C52-95C6-B844BA9561DF}"/>
    <dgm:cxn modelId="{8666BDC0-566D-4B06-9151-E692D2EA8C3F}" type="presOf" srcId="{CC2A1323-C354-4560-B300-80712CC63008}" destId="{ECBC22F5-09FA-49F2-B457-B846C7B8103D}" srcOrd="0" destOrd="0" presId="urn:microsoft.com/office/officeart/2005/8/layout/lProcess2"/>
    <dgm:cxn modelId="{6C2D52CD-7514-469F-B4E1-357379EAB6C5}" type="presOf" srcId="{FBB5FEEE-3D2A-48FE-9C74-B6FF75CAA71B}" destId="{D3317A22-2335-4807-8CD2-D5A61D843A0E}" srcOrd="0" destOrd="0" presId="urn:microsoft.com/office/officeart/2005/8/layout/lProcess2"/>
    <dgm:cxn modelId="{F3F1E682-DCC2-43A2-BCBE-D0D6D66BBD88}" srcId="{2CF5242F-B65E-428F-B61A-468363A297DC}" destId="{72EBDF4B-970E-48D4-81EC-5503AC03DA01}" srcOrd="3" destOrd="0" parTransId="{FCB8BD1C-4E17-41C6-918B-48D1CAF8B78C}" sibTransId="{8DF18AD7-9F63-400A-8C02-0A36D9D34B63}"/>
    <dgm:cxn modelId="{8927274B-C72A-4346-9BF9-EF6B35F18C8A}" srcId="{2CF5242F-B65E-428F-B61A-468363A297DC}" destId="{7B23402B-B23F-4993-8B90-927A1CFD08DC}" srcOrd="0" destOrd="0" parTransId="{DFE586EF-1D1E-4645-B59D-754248173FBE}" sibTransId="{23CA66D0-4A02-4C7B-8884-0B2D933A113A}"/>
    <dgm:cxn modelId="{C7571E20-A8EC-4438-9344-B452CCA56286}" srcId="{2CF5242F-B65E-428F-B61A-468363A297DC}" destId="{FBB5FEEE-3D2A-48FE-9C74-B6FF75CAA71B}" srcOrd="2" destOrd="0" parTransId="{2D061E9B-754F-403F-AE24-7593B85BBBF8}" sibTransId="{CAD426C3-99BA-4446-ADEE-4CF43D321F89}"/>
    <dgm:cxn modelId="{73B69976-712D-4DC9-A72B-716575C55168}" type="presOf" srcId="{72EBDF4B-970E-48D4-81EC-5503AC03DA01}" destId="{054E5B9F-4F4A-41F6-91A7-8830DE819492}" srcOrd="0" destOrd="0" presId="urn:microsoft.com/office/officeart/2005/8/layout/lProcess2"/>
    <dgm:cxn modelId="{8B69ED34-8B29-49ED-9F10-A29F5EE677F6}" type="presParOf" srcId="{98110173-3C77-4AC4-A56E-0AC6E665034E}" destId="{0F5F1032-A109-4DC0-BB67-0D97D771E72D}" srcOrd="0" destOrd="0" presId="urn:microsoft.com/office/officeart/2005/8/layout/lProcess2"/>
    <dgm:cxn modelId="{6495C88C-EAAA-480F-8691-8249936E6CA1}" type="presParOf" srcId="{0F5F1032-A109-4DC0-BB67-0D97D771E72D}" destId="{56A57669-BF86-45A1-98B6-211E3BAB573F}" srcOrd="0" destOrd="0" presId="urn:microsoft.com/office/officeart/2005/8/layout/lProcess2"/>
    <dgm:cxn modelId="{68131AE2-E6BB-45D4-ADC7-CEFE90AFCC2E}" type="presParOf" srcId="{0F5F1032-A109-4DC0-BB67-0D97D771E72D}" destId="{CAC1671B-F836-4554-8AA4-5D6D86351F22}" srcOrd="1" destOrd="0" presId="urn:microsoft.com/office/officeart/2005/8/layout/lProcess2"/>
    <dgm:cxn modelId="{B44A185E-67DD-4D22-890F-8D9091F52C41}" type="presParOf" srcId="{0F5F1032-A109-4DC0-BB67-0D97D771E72D}" destId="{92FD4AEB-4D44-4FA4-9E5E-149C68D3B45E}" srcOrd="2" destOrd="0" presId="urn:microsoft.com/office/officeart/2005/8/layout/lProcess2"/>
    <dgm:cxn modelId="{DF63405B-883F-497F-9DC5-DDB855E5730E}" type="presParOf" srcId="{92FD4AEB-4D44-4FA4-9E5E-149C68D3B45E}" destId="{E975173A-893B-4AD0-9310-A9271B5A3752}" srcOrd="0" destOrd="0" presId="urn:microsoft.com/office/officeart/2005/8/layout/lProcess2"/>
    <dgm:cxn modelId="{D2DBB382-50EE-429E-A4A0-2BA3C587BF69}" type="presParOf" srcId="{E975173A-893B-4AD0-9310-A9271B5A3752}" destId="{8029645F-599C-4DC8-BA65-71E20C12C7F3}" srcOrd="0" destOrd="0" presId="urn:microsoft.com/office/officeart/2005/8/layout/lProcess2"/>
    <dgm:cxn modelId="{8E0F8ED2-353C-4646-B275-10F524897088}" type="presParOf" srcId="{E975173A-893B-4AD0-9310-A9271B5A3752}" destId="{5FD821BA-1B9D-49BA-B6AE-273E16FA6E3E}" srcOrd="1" destOrd="0" presId="urn:microsoft.com/office/officeart/2005/8/layout/lProcess2"/>
    <dgm:cxn modelId="{3078D6EE-5CEB-4FDD-BF34-D25950FDB1CD}" type="presParOf" srcId="{E975173A-893B-4AD0-9310-A9271B5A3752}" destId="{2216C3D7-E282-4BB3-A89F-F33AB34CEF1A}" srcOrd="2" destOrd="0" presId="urn:microsoft.com/office/officeart/2005/8/layout/lProcess2"/>
    <dgm:cxn modelId="{2903425B-F871-4086-A2B2-0B2938EA0700}" type="presParOf" srcId="{E975173A-893B-4AD0-9310-A9271B5A3752}" destId="{2942BB0D-B9B1-4C90-858D-00586A7046E0}" srcOrd="3" destOrd="0" presId="urn:microsoft.com/office/officeart/2005/8/layout/lProcess2"/>
    <dgm:cxn modelId="{24B4DCAC-C5E6-4DD1-8ED2-550C9C210B59}" type="presParOf" srcId="{E975173A-893B-4AD0-9310-A9271B5A3752}" destId="{D3317A22-2335-4807-8CD2-D5A61D843A0E}" srcOrd="4" destOrd="0" presId="urn:microsoft.com/office/officeart/2005/8/layout/lProcess2"/>
    <dgm:cxn modelId="{FECD64D0-6C58-4F1E-84E7-82C72B3244F9}" type="presParOf" srcId="{E975173A-893B-4AD0-9310-A9271B5A3752}" destId="{3004669A-DA83-4170-951E-DCF3FFBE737B}" srcOrd="5" destOrd="0" presId="urn:microsoft.com/office/officeart/2005/8/layout/lProcess2"/>
    <dgm:cxn modelId="{5C9621B1-EE67-42D2-BEC2-3A9247D0A76C}" type="presParOf" srcId="{E975173A-893B-4AD0-9310-A9271B5A3752}" destId="{054E5B9F-4F4A-41F6-91A7-8830DE819492}" srcOrd="6" destOrd="0" presId="urn:microsoft.com/office/officeart/2005/8/layout/lProcess2"/>
    <dgm:cxn modelId="{DD4F3786-5A3D-48C6-BC7A-7D6D95862F2B}" type="presParOf" srcId="{E975173A-893B-4AD0-9310-A9271B5A3752}" destId="{614D6FDC-EA18-4B05-AB3A-96C4ED8F0386}" srcOrd="7" destOrd="0" presId="urn:microsoft.com/office/officeart/2005/8/layout/lProcess2"/>
    <dgm:cxn modelId="{64E4E9F3-1016-49D0-BDEB-0A52C639DD93}" type="presParOf" srcId="{E975173A-893B-4AD0-9310-A9271B5A3752}" destId="{9F2C6547-E8E8-4E2E-9F3A-9D7560F77060}" srcOrd="8" destOrd="0" presId="urn:microsoft.com/office/officeart/2005/8/layout/lProcess2"/>
    <dgm:cxn modelId="{C5667E70-6B59-40CC-B324-59BC279A666F}" type="presParOf" srcId="{E975173A-893B-4AD0-9310-A9271B5A3752}" destId="{F9B530A8-13F0-4A77-AC97-B25FBCF8BFC1}" srcOrd="9" destOrd="0" presId="urn:microsoft.com/office/officeart/2005/8/layout/lProcess2"/>
    <dgm:cxn modelId="{AE62949E-7B8C-4E91-986E-A6CE9C3E02C1}" type="presParOf" srcId="{E975173A-893B-4AD0-9310-A9271B5A3752}" destId="{ECBC22F5-09FA-49F2-B457-B846C7B8103D}" srcOrd="10" destOrd="0" presId="urn:microsoft.com/office/officeart/2005/8/layout/lProcess2"/>
    <dgm:cxn modelId="{FDD38288-B7FB-4C59-9016-1FD4747434D4}" type="presParOf" srcId="{E975173A-893B-4AD0-9310-A9271B5A3752}" destId="{11402F0A-1869-41F7-8257-4D35DF7EF090}" srcOrd="11" destOrd="0" presId="urn:microsoft.com/office/officeart/2005/8/layout/lProcess2"/>
    <dgm:cxn modelId="{714D1E39-1AF4-4510-AA51-FD0C7AC8167D}" type="presParOf" srcId="{E975173A-893B-4AD0-9310-A9271B5A3752}" destId="{CCA2D3DB-A10C-4220-8A59-CD118F0ECDF0}" srcOrd="12" destOrd="0" presId="urn:microsoft.com/office/officeart/2005/8/layout/lProcess2"/>
    <dgm:cxn modelId="{25DB9BE7-F533-4DA3-AB91-09523FBCC61B}" type="presParOf" srcId="{E975173A-893B-4AD0-9310-A9271B5A3752}" destId="{A5CE57E5-8327-4CFB-8F41-F9269A45EB6E}" srcOrd="13" destOrd="0" presId="urn:microsoft.com/office/officeart/2005/8/layout/lProcess2"/>
    <dgm:cxn modelId="{7E916214-61B9-488E-9710-4C097D7D4AF7}" type="presParOf" srcId="{E975173A-893B-4AD0-9310-A9271B5A3752}" destId="{AFDAD199-8036-4B45-B6D5-9C9D184D3215}" srcOrd="1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5AE91B-0B2F-4E98-AA57-CAC77BAB6A55}" type="doc">
      <dgm:prSet loTypeId="urn:microsoft.com/office/officeart/2005/8/layout/lProcess2" loCatId="relationship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2CF5242F-B65E-428F-B61A-468363A297DC}">
      <dgm:prSet phldrT="[Текст]"/>
      <dgm:spPr/>
      <dgm:t>
        <a:bodyPr/>
        <a:lstStyle/>
        <a:p>
          <a:r>
            <a:rPr lang="ru-RU" dirty="0" smtClean="0"/>
            <a:t>Организационные процессы</a:t>
          </a:r>
          <a:endParaRPr lang="ru-RU" dirty="0"/>
        </a:p>
      </dgm:t>
    </dgm:pt>
    <dgm:pt modelId="{51172ABA-F47D-4B5B-8DFC-286235A2CB96}" type="parTrans" cxnId="{E5FECC57-2B03-4FB6-B1DB-AEF3B5F07C00}">
      <dgm:prSet/>
      <dgm:spPr/>
      <dgm:t>
        <a:bodyPr/>
        <a:lstStyle/>
        <a:p>
          <a:endParaRPr lang="ru-RU"/>
        </a:p>
      </dgm:t>
    </dgm:pt>
    <dgm:pt modelId="{8F8337EF-CF10-4C52-95C6-B844BA9561DF}" type="sibTrans" cxnId="{E5FECC57-2B03-4FB6-B1DB-AEF3B5F07C00}">
      <dgm:prSet/>
      <dgm:spPr/>
      <dgm:t>
        <a:bodyPr/>
        <a:lstStyle/>
        <a:p>
          <a:endParaRPr lang="ru-RU"/>
        </a:p>
      </dgm:t>
    </dgm:pt>
    <dgm:pt modelId="{7B23402B-B23F-4993-8B90-927A1CFD08DC}">
      <dgm:prSet phldrT="[Текст]"/>
      <dgm:spPr/>
      <dgm:t>
        <a:bodyPr/>
        <a:lstStyle/>
        <a:p>
          <a:r>
            <a:rPr lang="ru-RU" dirty="0" smtClean="0"/>
            <a:t>Управление</a:t>
          </a:r>
          <a:endParaRPr lang="ru-RU" dirty="0"/>
        </a:p>
      </dgm:t>
    </dgm:pt>
    <dgm:pt modelId="{DFE586EF-1D1E-4645-B59D-754248173FBE}" type="parTrans" cxnId="{8927274B-C72A-4346-9BF9-EF6B35F18C8A}">
      <dgm:prSet/>
      <dgm:spPr/>
      <dgm:t>
        <a:bodyPr/>
        <a:lstStyle/>
        <a:p>
          <a:endParaRPr lang="ru-RU"/>
        </a:p>
      </dgm:t>
    </dgm:pt>
    <dgm:pt modelId="{23CA66D0-4A02-4C7B-8884-0B2D933A113A}" type="sibTrans" cxnId="{8927274B-C72A-4346-9BF9-EF6B35F18C8A}">
      <dgm:prSet/>
      <dgm:spPr/>
      <dgm:t>
        <a:bodyPr/>
        <a:lstStyle/>
        <a:p>
          <a:endParaRPr lang="ru-RU"/>
        </a:p>
      </dgm:t>
    </dgm:pt>
    <dgm:pt modelId="{7B139E8A-53FA-4980-BF0B-E3022E948035}">
      <dgm:prSet phldrT="[Текст]"/>
      <dgm:spPr/>
      <dgm:t>
        <a:bodyPr/>
        <a:lstStyle/>
        <a:p>
          <a:r>
            <a:rPr lang="ru-RU" dirty="0" smtClean="0"/>
            <a:t>Усовершенствование</a:t>
          </a:r>
          <a:endParaRPr lang="ru-RU" dirty="0"/>
        </a:p>
      </dgm:t>
    </dgm:pt>
    <dgm:pt modelId="{8C0B8AB9-869B-41F7-9E26-71C99B16C4FD}" type="parTrans" cxnId="{D3AAC679-6C5D-46C1-94DD-5CB739F33C27}">
      <dgm:prSet/>
      <dgm:spPr/>
      <dgm:t>
        <a:bodyPr/>
        <a:lstStyle/>
        <a:p>
          <a:endParaRPr lang="ru-RU"/>
        </a:p>
      </dgm:t>
    </dgm:pt>
    <dgm:pt modelId="{E73E9395-2D83-4D0B-9B9B-FD3CA0B27939}" type="sibTrans" cxnId="{D3AAC679-6C5D-46C1-94DD-5CB739F33C27}">
      <dgm:prSet/>
      <dgm:spPr/>
      <dgm:t>
        <a:bodyPr/>
        <a:lstStyle/>
        <a:p>
          <a:endParaRPr lang="ru-RU"/>
        </a:p>
      </dgm:t>
    </dgm:pt>
    <dgm:pt modelId="{7361BF45-B703-49AB-B6D1-5F4504C39332}">
      <dgm:prSet phldrT="[Текст]"/>
      <dgm:spPr/>
      <dgm:t>
        <a:bodyPr/>
        <a:lstStyle/>
        <a:p>
          <a:r>
            <a:rPr lang="ru-RU" dirty="0" smtClean="0"/>
            <a:t>Создание инфраструктуры</a:t>
          </a:r>
          <a:endParaRPr lang="ru-RU" dirty="0"/>
        </a:p>
      </dgm:t>
    </dgm:pt>
    <dgm:pt modelId="{C988EBAC-AFFC-4DCB-875A-50360521E274}" type="parTrans" cxnId="{B935FBB4-74CF-4935-B73A-63D745BB094E}">
      <dgm:prSet/>
      <dgm:spPr/>
      <dgm:t>
        <a:bodyPr/>
        <a:lstStyle/>
        <a:p>
          <a:endParaRPr lang="ru-RU"/>
        </a:p>
      </dgm:t>
    </dgm:pt>
    <dgm:pt modelId="{2E9FDFF8-04E0-47CB-8C85-801AB60A5493}" type="sibTrans" cxnId="{B935FBB4-74CF-4935-B73A-63D745BB094E}">
      <dgm:prSet/>
      <dgm:spPr/>
      <dgm:t>
        <a:bodyPr/>
        <a:lstStyle/>
        <a:p>
          <a:endParaRPr lang="ru-RU"/>
        </a:p>
      </dgm:t>
    </dgm:pt>
    <dgm:pt modelId="{5F7DA591-0679-4412-A3BD-73BFA9222A09}">
      <dgm:prSet phldrT="[Текст]"/>
      <dgm:spPr/>
      <dgm:t>
        <a:bodyPr/>
        <a:lstStyle/>
        <a:p>
          <a:r>
            <a:rPr lang="ru-RU" dirty="0" smtClean="0"/>
            <a:t>Обучение</a:t>
          </a:r>
          <a:endParaRPr lang="ru-RU" dirty="0"/>
        </a:p>
      </dgm:t>
    </dgm:pt>
    <dgm:pt modelId="{757E6434-336B-4AF7-B03B-AF3762ED7846}" type="parTrans" cxnId="{F409FE57-A867-4768-9B35-19457B3E7E45}">
      <dgm:prSet/>
      <dgm:spPr/>
      <dgm:t>
        <a:bodyPr/>
        <a:lstStyle/>
        <a:p>
          <a:endParaRPr lang="ru-RU"/>
        </a:p>
      </dgm:t>
    </dgm:pt>
    <dgm:pt modelId="{64AD07EF-842A-497C-AD4F-63226C4D258A}" type="sibTrans" cxnId="{F409FE57-A867-4768-9B35-19457B3E7E45}">
      <dgm:prSet/>
      <dgm:spPr/>
      <dgm:t>
        <a:bodyPr/>
        <a:lstStyle/>
        <a:p>
          <a:endParaRPr lang="ru-RU"/>
        </a:p>
      </dgm:t>
    </dgm:pt>
    <dgm:pt modelId="{98110173-3C77-4AC4-A56E-0AC6E665034E}" type="pres">
      <dgm:prSet presAssocID="{A75AE91B-0B2F-4E98-AA57-CAC77BAB6A5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5F1032-A109-4DC0-BB67-0D97D771E72D}" type="pres">
      <dgm:prSet presAssocID="{2CF5242F-B65E-428F-B61A-468363A297DC}" presName="compNode" presStyleCnt="0"/>
      <dgm:spPr/>
    </dgm:pt>
    <dgm:pt modelId="{56A57669-BF86-45A1-98B6-211E3BAB573F}" type="pres">
      <dgm:prSet presAssocID="{2CF5242F-B65E-428F-B61A-468363A297DC}" presName="aNode" presStyleLbl="bgShp" presStyleIdx="0" presStyleCnt="1"/>
      <dgm:spPr/>
      <dgm:t>
        <a:bodyPr/>
        <a:lstStyle/>
        <a:p>
          <a:endParaRPr lang="ru-RU"/>
        </a:p>
      </dgm:t>
    </dgm:pt>
    <dgm:pt modelId="{CAC1671B-F836-4554-8AA4-5D6D86351F22}" type="pres">
      <dgm:prSet presAssocID="{2CF5242F-B65E-428F-B61A-468363A297DC}" presName="textNode" presStyleLbl="bgShp" presStyleIdx="0" presStyleCnt="1"/>
      <dgm:spPr/>
      <dgm:t>
        <a:bodyPr/>
        <a:lstStyle/>
        <a:p>
          <a:endParaRPr lang="ru-RU"/>
        </a:p>
      </dgm:t>
    </dgm:pt>
    <dgm:pt modelId="{92FD4AEB-4D44-4FA4-9E5E-149C68D3B45E}" type="pres">
      <dgm:prSet presAssocID="{2CF5242F-B65E-428F-B61A-468363A297DC}" presName="compChildNode" presStyleCnt="0"/>
      <dgm:spPr/>
    </dgm:pt>
    <dgm:pt modelId="{E975173A-893B-4AD0-9310-A9271B5A3752}" type="pres">
      <dgm:prSet presAssocID="{2CF5242F-B65E-428F-B61A-468363A297DC}" presName="theInnerList" presStyleCnt="0"/>
      <dgm:spPr/>
    </dgm:pt>
    <dgm:pt modelId="{8029645F-599C-4DC8-BA65-71E20C12C7F3}" type="pres">
      <dgm:prSet presAssocID="{7B23402B-B23F-4993-8B90-927A1CFD08DC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D821BA-1B9D-49BA-B6AE-273E16FA6E3E}" type="pres">
      <dgm:prSet presAssocID="{7B23402B-B23F-4993-8B90-927A1CFD08DC}" presName="aSpace2" presStyleCnt="0"/>
      <dgm:spPr/>
    </dgm:pt>
    <dgm:pt modelId="{2216C3D7-E282-4BB3-A89F-F33AB34CEF1A}" type="pres">
      <dgm:prSet presAssocID="{7B139E8A-53FA-4980-BF0B-E3022E948035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F5126C-6398-4E48-814B-4B5A310F25AC}" type="pres">
      <dgm:prSet presAssocID="{7B139E8A-53FA-4980-BF0B-E3022E948035}" presName="aSpace2" presStyleCnt="0"/>
      <dgm:spPr/>
    </dgm:pt>
    <dgm:pt modelId="{495621A3-74FF-4616-8966-211FFE2524C4}" type="pres">
      <dgm:prSet presAssocID="{7361BF45-B703-49AB-B6D1-5F4504C39332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C7A1C3-2905-4F1D-A30A-CA0FF0745332}" type="pres">
      <dgm:prSet presAssocID="{7361BF45-B703-49AB-B6D1-5F4504C39332}" presName="aSpace2" presStyleCnt="0"/>
      <dgm:spPr/>
    </dgm:pt>
    <dgm:pt modelId="{DA42940E-4479-4E1E-BBF4-C5B39F915047}" type="pres">
      <dgm:prSet presAssocID="{5F7DA591-0679-4412-A3BD-73BFA9222A09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E7FEF7-C83A-4A9E-B306-15CD4E8CD5A3}" type="presOf" srcId="{7361BF45-B703-49AB-B6D1-5F4504C39332}" destId="{495621A3-74FF-4616-8966-211FFE2524C4}" srcOrd="0" destOrd="0" presId="urn:microsoft.com/office/officeart/2005/8/layout/lProcess2"/>
    <dgm:cxn modelId="{83352219-42BD-4D34-8806-599039E53D83}" type="presOf" srcId="{7B139E8A-53FA-4980-BF0B-E3022E948035}" destId="{2216C3D7-E282-4BB3-A89F-F33AB34CEF1A}" srcOrd="0" destOrd="0" presId="urn:microsoft.com/office/officeart/2005/8/layout/lProcess2"/>
    <dgm:cxn modelId="{DDE305A6-47F2-4C63-8521-472146B4C504}" type="presOf" srcId="{2CF5242F-B65E-428F-B61A-468363A297DC}" destId="{56A57669-BF86-45A1-98B6-211E3BAB573F}" srcOrd="0" destOrd="0" presId="urn:microsoft.com/office/officeart/2005/8/layout/lProcess2"/>
    <dgm:cxn modelId="{977A0A9D-FBBB-435E-BBC5-BD72BE05103B}" type="presOf" srcId="{7B23402B-B23F-4993-8B90-927A1CFD08DC}" destId="{8029645F-599C-4DC8-BA65-71E20C12C7F3}" srcOrd="0" destOrd="0" presId="urn:microsoft.com/office/officeart/2005/8/layout/lProcess2"/>
    <dgm:cxn modelId="{8C07EA53-6C2E-4D83-843B-F907A0A91F66}" type="presOf" srcId="{5F7DA591-0679-4412-A3BD-73BFA9222A09}" destId="{DA42940E-4479-4E1E-BBF4-C5B39F915047}" srcOrd="0" destOrd="0" presId="urn:microsoft.com/office/officeart/2005/8/layout/lProcess2"/>
    <dgm:cxn modelId="{D3AAC679-6C5D-46C1-94DD-5CB739F33C27}" srcId="{2CF5242F-B65E-428F-B61A-468363A297DC}" destId="{7B139E8A-53FA-4980-BF0B-E3022E948035}" srcOrd="1" destOrd="0" parTransId="{8C0B8AB9-869B-41F7-9E26-71C99B16C4FD}" sibTransId="{E73E9395-2D83-4D0B-9B9B-FD3CA0B27939}"/>
    <dgm:cxn modelId="{71C7A2B3-B7EF-4F7E-89F2-D553361D554E}" type="presOf" srcId="{A75AE91B-0B2F-4E98-AA57-CAC77BAB6A55}" destId="{98110173-3C77-4AC4-A56E-0AC6E665034E}" srcOrd="0" destOrd="0" presId="urn:microsoft.com/office/officeart/2005/8/layout/lProcess2"/>
    <dgm:cxn modelId="{8927274B-C72A-4346-9BF9-EF6B35F18C8A}" srcId="{2CF5242F-B65E-428F-B61A-468363A297DC}" destId="{7B23402B-B23F-4993-8B90-927A1CFD08DC}" srcOrd="0" destOrd="0" parTransId="{DFE586EF-1D1E-4645-B59D-754248173FBE}" sibTransId="{23CA66D0-4A02-4C7B-8884-0B2D933A113A}"/>
    <dgm:cxn modelId="{B935FBB4-74CF-4935-B73A-63D745BB094E}" srcId="{2CF5242F-B65E-428F-B61A-468363A297DC}" destId="{7361BF45-B703-49AB-B6D1-5F4504C39332}" srcOrd="2" destOrd="0" parTransId="{C988EBAC-AFFC-4DCB-875A-50360521E274}" sibTransId="{2E9FDFF8-04E0-47CB-8C85-801AB60A5493}"/>
    <dgm:cxn modelId="{AFB33D5F-4D6E-4149-BAE7-60E797ECEDF5}" type="presOf" srcId="{2CF5242F-B65E-428F-B61A-468363A297DC}" destId="{CAC1671B-F836-4554-8AA4-5D6D86351F22}" srcOrd="1" destOrd="0" presId="urn:microsoft.com/office/officeart/2005/8/layout/lProcess2"/>
    <dgm:cxn modelId="{E5FECC57-2B03-4FB6-B1DB-AEF3B5F07C00}" srcId="{A75AE91B-0B2F-4E98-AA57-CAC77BAB6A55}" destId="{2CF5242F-B65E-428F-B61A-468363A297DC}" srcOrd="0" destOrd="0" parTransId="{51172ABA-F47D-4B5B-8DFC-286235A2CB96}" sibTransId="{8F8337EF-CF10-4C52-95C6-B844BA9561DF}"/>
    <dgm:cxn modelId="{F409FE57-A867-4768-9B35-19457B3E7E45}" srcId="{2CF5242F-B65E-428F-B61A-468363A297DC}" destId="{5F7DA591-0679-4412-A3BD-73BFA9222A09}" srcOrd="3" destOrd="0" parTransId="{757E6434-336B-4AF7-B03B-AF3762ED7846}" sibTransId="{64AD07EF-842A-497C-AD4F-63226C4D258A}"/>
    <dgm:cxn modelId="{23AA91B5-0582-46C9-8B53-4C21AC443DB9}" type="presParOf" srcId="{98110173-3C77-4AC4-A56E-0AC6E665034E}" destId="{0F5F1032-A109-4DC0-BB67-0D97D771E72D}" srcOrd="0" destOrd="0" presId="urn:microsoft.com/office/officeart/2005/8/layout/lProcess2"/>
    <dgm:cxn modelId="{214E5F84-B527-4B0E-881B-1331B3AC07D6}" type="presParOf" srcId="{0F5F1032-A109-4DC0-BB67-0D97D771E72D}" destId="{56A57669-BF86-45A1-98B6-211E3BAB573F}" srcOrd="0" destOrd="0" presId="urn:microsoft.com/office/officeart/2005/8/layout/lProcess2"/>
    <dgm:cxn modelId="{787B1477-B22B-4DDA-A146-27FA555AA355}" type="presParOf" srcId="{0F5F1032-A109-4DC0-BB67-0D97D771E72D}" destId="{CAC1671B-F836-4554-8AA4-5D6D86351F22}" srcOrd="1" destOrd="0" presId="urn:microsoft.com/office/officeart/2005/8/layout/lProcess2"/>
    <dgm:cxn modelId="{056A9B4C-57E5-457A-A351-DCBECD6D3DE1}" type="presParOf" srcId="{0F5F1032-A109-4DC0-BB67-0D97D771E72D}" destId="{92FD4AEB-4D44-4FA4-9E5E-149C68D3B45E}" srcOrd="2" destOrd="0" presId="urn:microsoft.com/office/officeart/2005/8/layout/lProcess2"/>
    <dgm:cxn modelId="{528BBB7A-24DD-464E-8D27-62263925D284}" type="presParOf" srcId="{92FD4AEB-4D44-4FA4-9E5E-149C68D3B45E}" destId="{E975173A-893B-4AD0-9310-A9271B5A3752}" srcOrd="0" destOrd="0" presId="urn:microsoft.com/office/officeart/2005/8/layout/lProcess2"/>
    <dgm:cxn modelId="{475BCFDC-FA3C-451B-B9BD-0D215EDAAA22}" type="presParOf" srcId="{E975173A-893B-4AD0-9310-A9271B5A3752}" destId="{8029645F-599C-4DC8-BA65-71E20C12C7F3}" srcOrd="0" destOrd="0" presId="urn:microsoft.com/office/officeart/2005/8/layout/lProcess2"/>
    <dgm:cxn modelId="{ED2A0D6D-A192-4D8E-8B3D-038126A35A29}" type="presParOf" srcId="{E975173A-893B-4AD0-9310-A9271B5A3752}" destId="{5FD821BA-1B9D-49BA-B6AE-273E16FA6E3E}" srcOrd="1" destOrd="0" presId="urn:microsoft.com/office/officeart/2005/8/layout/lProcess2"/>
    <dgm:cxn modelId="{A48BEEA9-12ED-49A9-8018-A5964597924E}" type="presParOf" srcId="{E975173A-893B-4AD0-9310-A9271B5A3752}" destId="{2216C3D7-E282-4BB3-A89F-F33AB34CEF1A}" srcOrd="2" destOrd="0" presId="urn:microsoft.com/office/officeart/2005/8/layout/lProcess2"/>
    <dgm:cxn modelId="{71A54E7B-955B-4EA5-BBF4-56239D7BEDFA}" type="presParOf" srcId="{E975173A-893B-4AD0-9310-A9271B5A3752}" destId="{34F5126C-6398-4E48-814B-4B5A310F25AC}" srcOrd="3" destOrd="0" presId="urn:microsoft.com/office/officeart/2005/8/layout/lProcess2"/>
    <dgm:cxn modelId="{CF00E07A-AACF-4914-82E9-1A579F477827}" type="presParOf" srcId="{E975173A-893B-4AD0-9310-A9271B5A3752}" destId="{495621A3-74FF-4616-8966-211FFE2524C4}" srcOrd="4" destOrd="0" presId="urn:microsoft.com/office/officeart/2005/8/layout/lProcess2"/>
    <dgm:cxn modelId="{CE5A420B-4A07-4612-BD57-87F49AAD7E3E}" type="presParOf" srcId="{E975173A-893B-4AD0-9310-A9271B5A3752}" destId="{A5C7A1C3-2905-4F1D-A30A-CA0FF0745332}" srcOrd="5" destOrd="0" presId="urn:microsoft.com/office/officeart/2005/8/layout/lProcess2"/>
    <dgm:cxn modelId="{92732BDD-93E8-4D33-9919-0441EE11E821}" type="presParOf" srcId="{E975173A-893B-4AD0-9310-A9271B5A3752}" destId="{DA42940E-4479-4E1E-BBF4-C5B39F915047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175F72-BA26-40CD-9225-685A27BF40DE}" type="doc">
      <dgm:prSet loTypeId="urn:microsoft.com/office/officeart/2005/8/layout/vList2" loCatId="list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794898B4-939F-4CB6-93EF-272C67769541}">
      <dgm:prSet phldrT="[Текст]"/>
      <dgm:spPr/>
      <dgm:t>
        <a:bodyPr/>
        <a:lstStyle/>
        <a:p>
          <a:pPr marL="0" indent="0" algn="ctr"/>
          <a:r>
            <a:rPr kumimoji="0" lang="ru-RU" b="0" i="1" u="none" strike="noStrike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rPr>
            <a:t>Процесс разработки в соответствии со стандартом предусматривает действия и задачи, выполняемые разработчиком</a:t>
          </a:r>
          <a:endParaRPr lang="ru-RU" b="1" dirty="0"/>
        </a:p>
      </dgm:t>
    </dgm:pt>
    <dgm:pt modelId="{3720D56F-C436-43E7-8192-C5081F646B83}" type="parTrans" cxnId="{B787CF92-4AD7-45A4-BA1C-939AB1AE4D53}">
      <dgm:prSet/>
      <dgm:spPr/>
      <dgm:t>
        <a:bodyPr/>
        <a:lstStyle/>
        <a:p>
          <a:endParaRPr lang="ru-RU"/>
        </a:p>
      </dgm:t>
    </dgm:pt>
    <dgm:pt modelId="{A31E77D8-0BEA-4921-947C-9F440E8DBE7C}" type="sibTrans" cxnId="{B787CF92-4AD7-45A4-BA1C-939AB1AE4D53}">
      <dgm:prSet/>
      <dgm:spPr/>
      <dgm:t>
        <a:bodyPr/>
        <a:lstStyle/>
        <a:p>
          <a:endParaRPr lang="ru-RU"/>
        </a:p>
      </dgm:t>
    </dgm:pt>
    <dgm:pt modelId="{94E85DAF-7514-488C-9A81-5BA476EDC3B4}">
      <dgm:prSet phldrT="[Текст]"/>
      <dgm:spPr/>
      <dgm:t>
        <a:bodyPr/>
        <a:lstStyle/>
        <a:p>
          <a:pPr algn="just"/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9BEF7082-C43F-4932-8011-5F5C03A3E1EB}" type="parTrans" cxnId="{66F977E7-D455-4543-AFF3-6B5456805859}">
      <dgm:prSet/>
      <dgm:spPr/>
      <dgm:t>
        <a:bodyPr/>
        <a:lstStyle/>
        <a:p>
          <a:endParaRPr lang="ru-RU"/>
        </a:p>
      </dgm:t>
    </dgm:pt>
    <dgm:pt modelId="{45AA7456-2515-4D85-953D-22AF168C22FC}" type="sibTrans" cxnId="{66F977E7-D455-4543-AFF3-6B5456805859}">
      <dgm:prSet/>
      <dgm:spPr/>
      <dgm:t>
        <a:bodyPr/>
        <a:lstStyle/>
        <a:p>
          <a:endParaRPr lang="ru-RU"/>
        </a:p>
      </dgm:t>
    </dgm:pt>
    <dgm:pt modelId="{CA5106ED-DC00-4AD2-9854-4566B34E22A7}">
      <dgm:prSet phldrT="[Текст]"/>
      <dgm:spPr/>
      <dgm:t>
        <a:bodyPr/>
        <a:lstStyle/>
        <a:p>
          <a:pPr marL="0" indent="0" algn="ctr"/>
          <a:r>
            <a:rPr lang="ru-RU" i="1" dirty="0" smtClean="0">
              <a:solidFill>
                <a:schemeClr val="tx2"/>
              </a:solidFill>
            </a:rPr>
            <a:t>Процесс разработки </a:t>
          </a:r>
          <a:r>
            <a:rPr kumimoji="0" lang="ru-RU" b="0" i="1" u="none" strike="noStrike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rPr>
            <a:t>охватывает работы по созданию программного обеспечения и его компонентов в соответствии с заданными </a:t>
          </a:r>
          <a:r>
            <a:rPr kumimoji="0" lang="ru-RU" b="1" i="1" u="none" strike="noStrike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rPr>
            <a:t>требованиями</a:t>
          </a:r>
          <a:endParaRPr lang="ru-RU" b="1" dirty="0"/>
        </a:p>
      </dgm:t>
    </dgm:pt>
    <dgm:pt modelId="{E37FF1D3-F00F-43D6-B960-8B160D2B465E}" type="parTrans" cxnId="{AE7BE953-383A-413A-BCC7-446C21309575}">
      <dgm:prSet/>
      <dgm:spPr/>
      <dgm:t>
        <a:bodyPr/>
        <a:lstStyle/>
        <a:p>
          <a:endParaRPr lang="ru-RU"/>
        </a:p>
      </dgm:t>
    </dgm:pt>
    <dgm:pt modelId="{41CE184D-6943-4140-84EF-2B936958C286}" type="sibTrans" cxnId="{AE7BE953-383A-413A-BCC7-446C21309575}">
      <dgm:prSet/>
      <dgm:spPr/>
      <dgm:t>
        <a:bodyPr/>
        <a:lstStyle/>
        <a:p>
          <a:endParaRPr lang="ru-RU"/>
        </a:p>
      </dgm:t>
    </dgm:pt>
    <dgm:pt modelId="{BCF891C2-9620-4F79-B5B9-3EA0878E4CFA}">
      <dgm:prSet phldrT="[Текст]"/>
      <dgm:spPr/>
      <dgm:t>
        <a:bodyPr/>
        <a:lstStyle/>
        <a:p>
          <a:pPr marL="228600" indent="-228600" algn="just"/>
          <a:r>
            <a:rPr kumimoji="0" lang="ru-RU" b="0" i="1" u="none" strike="noStrike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rPr>
            <a:t>включая:</a:t>
          </a:r>
          <a:endParaRPr lang="ru-RU" i="1" dirty="0" smtClean="0">
            <a:latin typeface="Times New Roman" pitchFamily="18" charset="0"/>
            <a:cs typeface="Times New Roman" pitchFamily="18" charset="0"/>
          </a:endParaRPr>
        </a:p>
      </dgm:t>
    </dgm:pt>
    <dgm:pt modelId="{D6CEC7E3-B08A-4DF3-BEB3-347E0ABDD090}" type="parTrans" cxnId="{B18AC455-F1FC-4E26-A9A4-082B52A6F1AE}">
      <dgm:prSet/>
      <dgm:spPr/>
      <dgm:t>
        <a:bodyPr/>
        <a:lstStyle/>
        <a:p>
          <a:endParaRPr lang="ru-RU"/>
        </a:p>
      </dgm:t>
    </dgm:pt>
    <dgm:pt modelId="{9F290EDF-8F49-42EA-A8B9-A949D9DE5691}" type="sibTrans" cxnId="{B18AC455-F1FC-4E26-A9A4-082B52A6F1AE}">
      <dgm:prSet/>
      <dgm:spPr/>
      <dgm:t>
        <a:bodyPr/>
        <a:lstStyle/>
        <a:p>
          <a:endParaRPr lang="ru-RU"/>
        </a:p>
      </dgm:t>
    </dgm:pt>
    <dgm:pt modelId="{5B4C01DF-0D6D-4FFE-B9DB-B0FA942F208A}">
      <dgm:prSet phldrT="[Текст]"/>
      <dgm:spPr/>
      <dgm:t>
        <a:bodyPr/>
        <a:lstStyle/>
        <a:p>
          <a:pPr marL="1527175" indent="-179388" algn="just"/>
          <a:r>
            <a:rPr kumimoji="0" lang="ru-RU" b="0" i="1" u="none" strike="noStrike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rPr>
            <a:t> оформление проектной и эксплуатационной документации;</a:t>
          </a:r>
          <a:endParaRPr lang="ru-RU" i="1" dirty="0" smtClean="0">
            <a:latin typeface="Times New Roman" pitchFamily="18" charset="0"/>
            <a:cs typeface="Times New Roman" pitchFamily="18" charset="0"/>
          </a:endParaRPr>
        </a:p>
      </dgm:t>
    </dgm:pt>
    <dgm:pt modelId="{E736DF13-82AD-46A9-8E80-44E4D6903B7E}" type="parTrans" cxnId="{C56180EE-F27C-4D68-B8FC-463CA46E6713}">
      <dgm:prSet/>
      <dgm:spPr/>
      <dgm:t>
        <a:bodyPr/>
        <a:lstStyle/>
        <a:p>
          <a:endParaRPr lang="ru-RU"/>
        </a:p>
      </dgm:t>
    </dgm:pt>
    <dgm:pt modelId="{685BD966-40F6-40AE-9E9E-A3BE1FD5185D}" type="sibTrans" cxnId="{C56180EE-F27C-4D68-B8FC-463CA46E6713}">
      <dgm:prSet/>
      <dgm:spPr/>
      <dgm:t>
        <a:bodyPr/>
        <a:lstStyle/>
        <a:p>
          <a:endParaRPr lang="ru-RU"/>
        </a:p>
      </dgm:t>
    </dgm:pt>
    <dgm:pt modelId="{6FC0A5EB-C169-4DAD-9DCA-F09488FD54C9}">
      <dgm:prSet phldrT="[Текст]"/>
      <dgm:spPr/>
      <dgm:t>
        <a:bodyPr/>
        <a:lstStyle/>
        <a:p>
          <a:pPr marL="1527175" indent="-179388" algn="just"/>
          <a:r>
            <a:rPr kumimoji="0" lang="ru-RU" b="0" i="1" u="none" strike="noStrike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rPr>
            <a:t>подготовку материалов, необходимых для проверки работоспособности и соответствия качества программных продуктов; </a:t>
          </a:r>
          <a:endParaRPr lang="ru-RU" i="1" dirty="0" smtClean="0">
            <a:latin typeface="Times New Roman" pitchFamily="18" charset="0"/>
            <a:cs typeface="Times New Roman" pitchFamily="18" charset="0"/>
          </a:endParaRPr>
        </a:p>
      </dgm:t>
    </dgm:pt>
    <dgm:pt modelId="{97BA4070-149A-4455-A125-0F7361B6B459}" type="parTrans" cxnId="{8BCE0EA6-6ADD-4256-80DF-865FF44E0ECD}">
      <dgm:prSet/>
      <dgm:spPr/>
      <dgm:t>
        <a:bodyPr/>
        <a:lstStyle/>
        <a:p>
          <a:endParaRPr lang="ru-RU"/>
        </a:p>
      </dgm:t>
    </dgm:pt>
    <dgm:pt modelId="{E127FBC4-56AB-41CC-B847-F5A811A5C04E}" type="sibTrans" cxnId="{8BCE0EA6-6ADD-4256-80DF-865FF44E0ECD}">
      <dgm:prSet/>
      <dgm:spPr/>
      <dgm:t>
        <a:bodyPr/>
        <a:lstStyle/>
        <a:p>
          <a:endParaRPr lang="ru-RU"/>
        </a:p>
      </dgm:t>
    </dgm:pt>
    <dgm:pt modelId="{A429586A-56D8-4422-B420-C1132C64A83B}">
      <dgm:prSet phldrT="[Текст]"/>
      <dgm:spPr/>
      <dgm:t>
        <a:bodyPr/>
        <a:lstStyle/>
        <a:p>
          <a:pPr marL="1527175" indent="-179388" algn="just"/>
          <a:r>
            <a:rPr kumimoji="0" lang="ru-RU" b="0" i="1" u="none" strike="noStrike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rPr>
            <a:t>подготовку материалов, необходимых для обучения персонала; </a:t>
          </a:r>
          <a:endParaRPr lang="ru-RU" i="1" dirty="0" smtClean="0">
            <a:latin typeface="Times New Roman" pitchFamily="18" charset="0"/>
            <a:cs typeface="Times New Roman" pitchFamily="18" charset="0"/>
          </a:endParaRPr>
        </a:p>
      </dgm:t>
    </dgm:pt>
    <dgm:pt modelId="{76757140-9D07-48EC-8C23-18924FA25768}" type="parTrans" cxnId="{C86EFBC4-C5E7-4059-9942-7E418D7125E1}">
      <dgm:prSet/>
      <dgm:spPr/>
      <dgm:t>
        <a:bodyPr/>
        <a:lstStyle/>
        <a:p>
          <a:endParaRPr lang="ru-RU"/>
        </a:p>
      </dgm:t>
    </dgm:pt>
    <dgm:pt modelId="{8558B513-D9C4-41F6-BFD6-ECCC80709AAC}" type="sibTrans" cxnId="{C86EFBC4-C5E7-4059-9942-7E418D7125E1}">
      <dgm:prSet/>
      <dgm:spPr/>
      <dgm:t>
        <a:bodyPr/>
        <a:lstStyle/>
        <a:p>
          <a:endParaRPr lang="ru-RU"/>
        </a:p>
      </dgm:t>
    </dgm:pt>
    <dgm:pt modelId="{3A14F4CE-676F-4454-84B1-F530898FC29E}">
      <dgm:prSet phldrT="[Текст]"/>
      <dgm:spPr/>
      <dgm:t>
        <a:bodyPr/>
        <a:lstStyle/>
        <a:p>
          <a:pPr marL="1527175" indent="-179388" algn="just"/>
          <a:r>
            <a:rPr kumimoji="0" lang="ru-RU" b="0" i="1" u="none" strike="noStrike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rPr>
            <a:t>и т.д.</a:t>
          </a:r>
          <a:endParaRPr lang="ru-RU" i="1" dirty="0" smtClean="0">
            <a:latin typeface="Times New Roman" pitchFamily="18" charset="0"/>
            <a:cs typeface="Times New Roman" pitchFamily="18" charset="0"/>
          </a:endParaRPr>
        </a:p>
      </dgm:t>
    </dgm:pt>
    <dgm:pt modelId="{5F7F36AC-150B-4135-9249-6A3B2E4FC1C6}" type="parTrans" cxnId="{4AE46EED-B8C9-4E1F-B7FD-3984736FE546}">
      <dgm:prSet/>
      <dgm:spPr/>
      <dgm:t>
        <a:bodyPr/>
        <a:lstStyle/>
        <a:p>
          <a:endParaRPr lang="ru-RU"/>
        </a:p>
      </dgm:t>
    </dgm:pt>
    <dgm:pt modelId="{55BB5084-FE60-4BF9-BC55-32D26E0E9719}" type="sibTrans" cxnId="{4AE46EED-B8C9-4E1F-B7FD-3984736FE546}">
      <dgm:prSet/>
      <dgm:spPr/>
      <dgm:t>
        <a:bodyPr/>
        <a:lstStyle/>
        <a:p>
          <a:endParaRPr lang="ru-RU"/>
        </a:p>
      </dgm:t>
    </dgm:pt>
    <dgm:pt modelId="{C95456AB-D6AF-4DC7-9D2D-7591FDE6419A}" type="pres">
      <dgm:prSet presAssocID="{C5175F72-BA26-40CD-9225-685A27BF40D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E38582-841E-4902-90C3-DE3172505CDC}" type="pres">
      <dgm:prSet presAssocID="{794898B4-939F-4CB6-93EF-272C6776954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0EF838-E180-44CB-B2A6-F8EFB1AB9DDD}" type="pres">
      <dgm:prSet presAssocID="{794898B4-939F-4CB6-93EF-272C6776954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1B522C-5956-4B46-9214-65E9F74A74B8}" type="pres">
      <dgm:prSet presAssocID="{CA5106ED-DC00-4AD2-9854-4566B34E22A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39CA3-8F41-4D6E-AC02-CD10FB12F009}" type="pres">
      <dgm:prSet presAssocID="{CA5106ED-DC00-4AD2-9854-4566B34E22A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87CF92-4AD7-45A4-BA1C-939AB1AE4D53}" srcId="{C5175F72-BA26-40CD-9225-685A27BF40DE}" destId="{794898B4-939F-4CB6-93EF-272C67769541}" srcOrd="0" destOrd="0" parTransId="{3720D56F-C436-43E7-8192-C5081F646B83}" sibTransId="{A31E77D8-0BEA-4921-947C-9F440E8DBE7C}"/>
    <dgm:cxn modelId="{42EF6193-9545-44DB-BD15-30BA94E65C79}" type="presOf" srcId="{A429586A-56D8-4422-B420-C1132C64A83B}" destId="{ACD39CA3-8F41-4D6E-AC02-CD10FB12F009}" srcOrd="0" destOrd="3" presId="urn:microsoft.com/office/officeart/2005/8/layout/vList2"/>
    <dgm:cxn modelId="{B18AC455-F1FC-4E26-A9A4-082B52A6F1AE}" srcId="{CA5106ED-DC00-4AD2-9854-4566B34E22A7}" destId="{BCF891C2-9620-4F79-B5B9-3EA0878E4CFA}" srcOrd="0" destOrd="0" parTransId="{D6CEC7E3-B08A-4DF3-BEB3-347E0ABDD090}" sibTransId="{9F290EDF-8F49-42EA-A8B9-A949D9DE5691}"/>
    <dgm:cxn modelId="{C86EFBC4-C5E7-4059-9942-7E418D7125E1}" srcId="{CA5106ED-DC00-4AD2-9854-4566B34E22A7}" destId="{A429586A-56D8-4422-B420-C1132C64A83B}" srcOrd="3" destOrd="0" parTransId="{76757140-9D07-48EC-8C23-18924FA25768}" sibTransId="{8558B513-D9C4-41F6-BFD6-ECCC80709AAC}"/>
    <dgm:cxn modelId="{6A79F0E8-5E39-4697-8238-66BF0FB8D2C1}" type="presOf" srcId="{6FC0A5EB-C169-4DAD-9DCA-F09488FD54C9}" destId="{ACD39CA3-8F41-4D6E-AC02-CD10FB12F009}" srcOrd="0" destOrd="2" presId="urn:microsoft.com/office/officeart/2005/8/layout/vList2"/>
    <dgm:cxn modelId="{A6105CB9-8F98-41B4-BFB5-3D4FC6CC998F}" type="presOf" srcId="{BCF891C2-9620-4F79-B5B9-3EA0878E4CFA}" destId="{ACD39CA3-8F41-4D6E-AC02-CD10FB12F009}" srcOrd="0" destOrd="0" presId="urn:microsoft.com/office/officeart/2005/8/layout/vList2"/>
    <dgm:cxn modelId="{C56180EE-F27C-4D68-B8FC-463CA46E6713}" srcId="{CA5106ED-DC00-4AD2-9854-4566B34E22A7}" destId="{5B4C01DF-0D6D-4FFE-B9DB-B0FA942F208A}" srcOrd="1" destOrd="0" parTransId="{E736DF13-82AD-46A9-8E80-44E4D6903B7E}" sibTransId="{685BD966-40F6-40AE-9E9E-A3BE1FD5185D}"/>
    <dgm:cxn modelId="{AE7BE953-383A-413A-BCC7-446C21309575}" srcId="{C5175F72-BA26-40CD-9225-685A27BF40DE}" destId="{CA5106ED-DC00-4AD2-9854-4566B34E22A7}" srcOrd="1" destOrd="0" parTransId="{E37FF1D3-F00F-43D6-B960-8B160D2B465E}" sibTransId="{41CE184D-6943-4140-84EF-2B936958C286}"/>
    <dgm:cxn modelId="{0D3B995E-5369-47DC-B094-86369204027B}" type="presOf" srcId="{794898B4-939F-4CB6-93EF-272C67769541}" destId="{FFE38582-841E-4902-90C3-DE3172505CDC}" srcOrd="0" destOrd="0" presId="urn:microsoft.com/office/officeart/2005/8/layout/vList2"/>
    <dgm:cxn modelId="{1DBC3964-986E-4F6D-BEC9-064B9FF28A94}" type="presOf" srcId="{CA5106ED-DC00-4AD2-9854-4566B34E22A7}" destId="{B71B522C-5956-4B46-9214-65E9F74A74B8}" srcOrd="0" destOrd="0" presId="urn:microsoft.com/office/officeart/2005/8/layout/vList2"/>
    <dgm:cxn modelId="{D0CC9D1A-8D01-4248-BE6F-5A033CBAB645}" type="presOf" srcId="{94E85DAF-7514-488C-9A81-5BA476EDC3B4}" destId="{FA0EF838-E180-44CB-B2A6-F8EFB1AB9DDD}" srcOrd="0" destOrd="0" presId="urn:microsoft.com/office/officeart/2005/8/layout/vList2"/>
    <dgm:cxn modelId="{66F977E7-D455-4543-AFF3-6B5456805859}" srcId="{794898B4-939F-4CB6-93EF-272C67769541}" destId="{94E85DAF-7514-488C-9A81-5BA476EDC3B4}" srcOrd="0" destOrd="0" parTransId="{9BEF7082-C43F-4932-8011-5F5C03A3E1EB}" sibTransId="{45AA7456-2515-4D85-953D-22AF168C22FC}"/>
    <dgm:cxn modelId="{4AE46EED-B8C9-4E1F-B7FD-3984736FE546}" srcId="{CA5106ED-DC00-4AD2-9854-4566B34E22A7}" destId="{3A14F4CE-676F-4454-84B1-F530898FC29E}" srcOrd="4" destOrd="0" parTransId="{5F7F36AC-150B-4135-9249-6A3B2E4FC1C6}" sibTransId="{55BB5084-FE60-4BF9-BC55-32D26E0E9719}"/>
    <dgm:cxn modelId="{8BCE0EA6-6ADD-4256-80DF-865FF44E0ECD}" srcId="{CA5106ED-DC00-4AD2-9854-4566B34E22A7}" destId="{6FC0A5EB-C169-4DAD-9DCA-F09488FD54C9}" srcOrd="2" destOrd="0" parTransId="{97BA4070-149A-4455-A125-0F7361B6B459}" sibTransId="{E127FBC4-56AB-41CC-B847-F5A811A5C04E}"/>
    <dgm:cxn modelId="{C2659A51-B84D-495C-8F84-8F356E56A801}" type="presOf" srcId="{C5175F72-BA26-40CD-9225-685A27BF40DE}" destId="{C95456AB-D6AF-4DC7-9D2D-7591FDE6419A}" srcOrd="0" destOrd="0" presId="urn:microsoft.com/office/officeart/2005/8/layout/vList2"/>
    <dgm:cxn modelId="{223D4548-24E2-4303-8B84-5A691B2EC146}" type="presOf" srcId="{5B4C01DF-0D6D-4FFE-B9DB-B0FA942F208A}" destId="{ACD39CA3-8F41-4D6E-AC02-CD10FB12F009}" srcOrd="0" destOrd="1" presId="urn:microsoft.com/office/officeart/2005/8/layout/vList2"/>
    <dgm:cxn modelId="{ECE10E8B-152A-4EDF-A87A-A45C821A304E}" type="presOf" srcId="{3A14F4CE-676F-4454-84B1-F530898FC29E}" destId="{ACD39CA3-8F41-4D6E-AC02-CD10FB12F009}" srcOrd="0" destOrd="4" presId="urn:microsoft.com/office/officeart/2005/8/layout/vList2"/>
    <dgm:cxn modelId="{CC84D884-44AC-4028-870B-DAAC548B2B22}" type="presParOf" srcId="{C95456AB-D6AF-4DC7-9D2D-7591FDE6419A}" destId="{FFE38582-841E-4902-90C3-DE3172505CDC}" srcOrd="0" destOrd="0" presId="urn:microsoft.com/office/officeart/2005/8/layout/vList2"/>
    <dgm:cxn modelId="{CBCC71CE-8AD6-4F18-B8CE-CA339E50FBF1}" type="presParOf" srcId="{C95456AB-D6AF-4DC7-9D2D-7591FDE6419A}" destId="{FA0EF838-E180-44CB-B2A6-F8EFB1AB9DDD}" srcOrd="1" destOrd="0" presId="urn:microsoft.com/office/officeart/2005/8/layout/vList2"/>
    <dgm:cxn modelId="{BA3C3869-F30E-4F82-AAA9-C6C63D9B3B24}" type="presParOf" srcId="{C95456AB-D6AF-4DC7-9D2D-7591FDE6419A}" destId="{B71B522C-5956-4B46-9214-65E9F74A74B8}" srcOrd="2" destOrd="0" presId="urn:microsoft.com/office/officeart/2005/8/layout/vList2"/>
    <dgm:cxn modelId="{1F1D59A1-29AE-4EB8-905C-8D68D28F4AA4}" type="presParOf" srcId="{C95456AB-D6AF-4DC7-9D2D-7591FDE6419A}" destId="{ACD39CA3-8F41-4D6E-AC02-CD10FB12F00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175F72-BA26-40CD-9225-685A27BF40DE}" type="doc">
      <dgm:prSet loTypeId="urn:microsoft.com/office/officeart/2005/8/layout/vList2" loCatId="list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794898B4-939F-4CB6-93EF-272C67769541}">
      <dgm:prSet phldrT="[Текст]"/>
      <dgm:spPr/>
      <dgm:t>
        <a:bodyPr/>
        <a:lstStyle/>
        <a:p>
          <a:pPr marL="809625" indent="-809625"/>
          <a:r>
            <a:rPr lang="ru-RU" dirty="0" smtClean="0">
              <a:sym typeface="Wingdings"/>
            </a:rPr>
            <a:t>	</a:t>
          </a:r>
          <a:r>
            <a:rPr lang="ru-RU" b="1" dirty="0" smtClean="0"/>
            <a:t>подготовительная работа</a:t>
          </a:r>
          <a:endParaRPr lang="ru-RU" b="1" dirty="0"/>
        </a:p>
      </dgm:t>
    </dgm:pt>
    <dgm:pt modelId="{3720D56F-C436-43E7-8192-C5081F646B83}" type="parTrans" cxnId="{B787CF92-4AD7-45A4-BA1C-939AB1AE4D53}">
      <dgm:prSet/>
      <dgm:spPr/>
      <dgm:t>
        <a:bodyPr/>
        <a:lstStyle/>
        <a:p>
          <a:endParaRPr lang="ru-RU"/>
        </a:p>
      </dgm:t>
    </dgm:pt>
    <dgm:pt modelId="{A31E77D8-0BEA-4921-947C-9F440E8DBE7C}" type="sibTrans" cxnId="{B787CF92-4AD7-45A4-BA1C-939AB1AE4D53}">
      <dgm:prSet/>
      <dgm:spPr/>
      <dgm:t>
        <a:bodyPr/>
        <a:lstStyle/>
        <a:p>
          <a:endParaRPr lang="ru-RU"/>
        </a:p>
      </dgm:t>
    </dgm:pt>
    <dgm:pt modelId="{94E85DAF-7514-488C-9A81-5BA476EDC3B4}">
      <dgm:prSet phldrT="[Текст]"/>
      <dgm:spPr/>
      <dgm:t>
        <a:bodyPr/>
        <a:lstStyle/>
        <a:p>
          <a:pPr algn="just"/>
          <a:r>
            <a:rPr lang="ru-RU" i="1" dirty="0" smtClean="0">
              <a:latin typeface="Times New Roman" pitchFamily="18" charset="0"/>
              <a:cs typeface="Times New Roman" pitchFamily="18" charset="0"/>
            </a:rPr>
            <a:t>выбор модели жизненного цикла, стандартов, методов и средств разработки, а также составление плана работ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9BEF7082-C43F-4932-8011-5F5C03A3E1EB}" type="parTrans" cxnId="{66F977E7-D455-4543-AFF3-6B5456805859}">
      <dgm:prSet/>
      <dgm:spPr/>
      <dgm:t>
        <a:bodyPr/>
        <a:lstStyle/>
        <a:p>
          <a:endParaRPr lang="ru-RU"/>
        </a:p>
      </dgm:t>
    </dgm:pt>
    <dgm:pt modelId="{45AA7456-2515-4D85-953D-22AF168C22FC}" type="sibTrans" cxnId="{66F977E7-D455-4543-AFF3-6B5456805859}">
      <dgm:prSet/>
      <dgm:spPr/>
      <dgm:t>
        <a:bodyPr/>
        <a:lstStyle/>
        <a:p>
          <a:endParaRPr lang="ru-RU"/>
        </a:p>
      </dgm:t>
    </dgm:pt>
    <dgm:pt modelId="{CA5106ED-DC00-4AD2-9854-4566B34E22A7}">
      <dgm:prSet phldrT="[Текст]"/>
      <dgm:spPr/>
      <dgm:t>
        <a:bodyPr/>
        <a:lstStyle/>
        <a:p>
          <a:pPr marL="809625" indent="-809625"/>
          <a:r>
            <a:rPr lang="ru-RU" dirty="0" smtClean="0">
              <a:sym typeface="Wingdings"/>
            </a:rPr>
            <a:t>	</a:t>
          </a:r>
          <a:r>
            <a:rPr lang="ru-RU" b="1" dirty="0" smtClean="0"/>
            <a:t>анализ требований к системе</a:t>
          </a:r>
          <a:endParaRPr lang="ru-RU" b="1" dirty="0"/>
        </a:p>
      </dgm:t>
    </dgm:pt>
    <dgm:pt modelId="{E37FF1D3-F00F-43D6-B960-8B160D2B465E}" type="parTrans" cxnId="{AE7BE953-383A-413A-BCC7-446C21309575}">
      <dgm:prSet/>
      <dgm:spPr/>
      <dgm:t>
        <a:bodyPr/>
        <a:lstStyle/>
        <a:p>
          <a:endParaRPr lang="ru-RU"/>
        </a:p>
      </dgm:t>
    </dgm:pt>
    <dgm:pt modelId="{41CE184D-6943-4140-84EF-2B936958C286}" type="sibTrans" cxnId="{AE7BE953-383A-413A-BCC7-446C21309575}">
      <dgm:prSet/>
      <dgm:spPr/>
      <dgm:t>
        <a:bodyPr/>
        <a:lstStyle/>
        <a:p>
          <a:endParaRPr lang="ru-RU"/>
        </a:p>
      </dgm:t>
    </dgm:pt>
    <dgm:pt modelId="{BCF891C2-9620-4F79-B5B9-3EA0878E4CFA}">
      <dgm:prSet phldrT="[Текст]"/>
      <dgm:spPr/>
      <dgm:t>
        <a:bodyPr/>
        <a:lstStyle/>
        <a:p>
          <a:pPr algn="just"/>
          <a:r>
            <a:rPr lang="ru-RU" i="1" dirty="0" smtClean="0">
              <a:latin typeface="Times New Roman" pitchFamily="18" charset="0"/>
              <a:cs typeface="Times New Roman" pitchFamily="18" charset="0"/>
            </a:rPr>
            <a:t>определение её функциональных возможностей, пользовательских требований, требований к надёжности и безопасности, требований к внешним интерфейсам и т.д.</a:t>
          </a:r>
        </a:p>
      </dgm:t>
    </dgm:pt>
    <dgm:pt modelId="{D6CEC7E3-B08A-4DF3-BEB3-347E0ABDD090}" type="parTrans" cxnId="{B18AC455-F1FC-4E26-A9A4-082B52A6F1AE}">
      <dgm:prSet/>
      <dgm:spPr/>
      <dgm:t>
        <a:bodyPr/>
        <a:lstStyle/>
        <a:p>
          <a:endParaRPr lang="ru-RU"/>
        </a:p>
      </dgm:t>
    </dgm:pt>
    <dgm:pt modelId="{9F290EDF-8F49-42EA-A8B9-A949D9DE5691}" type="sibTrans" cxnId="{B18AC455-F1FC-4E26-A9A4-082B52A6F1AE}">
      <dgm:prSet/>
      <dgm:spPr/>
      <dgm:t>
        <a:bodyPr/>
        <a:lstStyle/>
        <a:p>
          <a:endParaRPr lang="ru-RU"/>
        </a:p>
      </dgm:t>
    </dgm:pt>
    <dgm:pt modelId="{C18DA44E-32C1-4869-A9AA-1AB143ACC424}">
      <dgm:prSet phldrT="[Текст]"/>
      <dgm:spPr/>
      <dgm:t>
        <a:bodyPr/>
        <a:lstStyle/>
        <a:p>
          <a:pPr algn="just"/>
          <a:r>
            <a:rPr lang="ru-RU" i="1" dirty="0" smtClean="0">
              <a:latin typeface="Times New Roman" pitchFamily="18" charset="0"/>
              <a:cs typeface="Times New Roman" pitchFamily="18" charset="0"/>
            </a:rPr>
            <a:t>определение состава необходимого оборудования, программного обеспечения и операций, выполняемых обслуживающим персоналом</a:t>
          </a:r>
        </a:p>
      </dgm:t>
    </dgm:pt>
    <dgm:pt modelId="{F78A4BB1-D21E-4D5D-B8AA-F49C98985557}" type="parTrans" cxnId="{E68770E0-0F80-4F8E-8D7C-C40DA65B8F0D}">
      <dgm:prSet/>
      <dgm:spPr/>
      <dgm:t>
        <a:bodyPr/>
        <a:lstStyle/>
        <a:p>
          <a:endParaRPr lang="ru-RU"/>
        </a:p>
      </dgm:t>
    </dgm:pt>
    <dgm:pt modelId="{B65E134B-1265-4074-B73F-4544F4457A7D}" type="sibTrans" cxnId="{E68770E0-0F80-4F8E-8D7C-C40DA65B8F0D}">
      <dgm:prSet/>
      <dgm:spPr/>
      <dgm:t>
        <a:bodyPr/>
        <a:lstStyle/>
        <a:p>
          <a:endParaRPr lang="ru-RU"/>
        </a:p>
      </dgm:t>
    </dgm:pt>
    <dgm:pt modelId="{8793B216-E6D7-4F97-AC41-023BBDC79159}">
      <dgm:prSet phldrT="[Текст]"/>
      <dgm:spPr/>
      <dgm:t>
        <a:bodyPr/>
        <a:lstStyle/>
        <a:p>
          <a:pPr marL="809625" indent="-809625" algn="just"/>
          <a:r>
            <a:rPr lang="ru-RU" dirty="0" smtClean="0">
              <a:sym typeface="Wingdings"/>
            </a:rPr>
            <a:t>	</a:t>
          </a:r>
          <a:r>
            <a:rPr lang="ru-RU" b="1" dirty="0" smtClean="0"/>
            <a:t>проектирование архитектуры системы</a:t>
          </a:r>
          <a:endParaRPr lang="ru-RU" b="1" dirty="0"/>
        </a:p>
      </dgm:t>
    </dgm:pt>
    <dgm:pt modelId="{9FE8CFFA-C0B2-47C4-8932-2212FC9482C4}" type="parTrans" cxnId="{975755C2-0A49-40AE-A168-5D7AD06F22CB}">
      <dgm:prSet/>
      <dgm:spPr/>
      <dgm:t>
        <a:bodyPr/>
        <a:lstStyle/>
        <a:p>
          <a:endParaRPr lang="ru-RU"/>
        </a:p>
      </dgm:t>
    </dgm:pt>
    <dgm:pt modelId="{6EFB24EE-33A5-4152-A9C4-C8C254E456C5}" type="sibTrans" cxnId="{975755C2-0A49-40AE-A168-5D7AD06F22CB}">
      <dgm:prSet/>
      <dgm:spPr/>
      <dgm:t>
        <a:bodyPr/>
        <a:lstStyle/>
        <a:p>
          <a:endParaRPr lang="ru-RU"/>
        </a:p>
      </dgm:t>
    </dgm:pt>
    <dgm:pt modelId="{A7B213F2-06D7-4671-84AA-17DA89603B8E}">
      <dgm:prSet phldrT="[Текст]"/>
      <dgm:spPr/>
      <dgm:t>
        <a:bodyPr/>
        <a:lstStyle/>
        <a:p>
          <a:pPr algn="just"/>
          <a:r>
            <a:rPr lang="ru-RU" i="1" dirty="0" smtClean="0">
              <a:latin typeface="Times New Roman" pitchFamily="18" charset="0"/>
              <a:cs typeface="Times New Roman" pitchFamily="18" charset="0"/>
            </a:rPr>
            <a:t>определение функциональных возможностей, включая характеристики производительности, среды функционирования компонентов, внешних интерфейсов, спецификаций надёжности и безопасности, эргономических требований, требований к используемым данным, установке, приёмке, пользовательской документации, эксплуатации и сопровождению</a:t>
          </a:r>
        </a:p>
      </dgm:t>
    </dgm:pt>
    <dgm:pt modelId="{B73B82F8-683B-409E-AE3D-BC0646DDD639}" type="parTrans" cxnId="{E5DB859D-CAC3-43A7-A7B5-93E270ADF98B}">
      <dgm:prSet/>
      <dgm:spPr/>
      <dgm:t>
        <a:bodyPr/>
        <a:lstStyle/>
        <a:p>
          <a:endParaRPr lang="ru-RU"/>
        </a:p>
      </dgm:t>
    </dgm:pt>
    <dgm:pt modelId="{9F2C1AAE-2F10-41AD-BE69-9011A8F95542}" type="sibTrans" cxnId="{E5DB859D-CAC3-43A7-A7B5-93E270ADF98B}">
      <dgm:prSet/>
      <dgm:spPr/>
      <dgm:t>
        <a:bodyPr/>
        <a:lstStyle/>
        <a:p>
          <a:endParaRPr lang="ru-RU"/>
        </a:p>
      </dgm:t>
    </dgm:pt>
    <dgm:pt modelId="{F34D7639-0A7B-44BD-8576-F563E05F0E79}">
      <dgm:prSet phldrT="[Текст]"/>
      <dgm:spPr/>
      <dgm:t>
        <a:bodyPr/>
        <a:lstStyle/>
        <a:p>
          <a:pPr marL="809625" indent="-809625" algn="just"/>
          <a:r>
            <a:rPr lang="ru-RU" dirty="0" smtClean="0">
              <a:sym typeface="Wingdings"/>
            </a:rPr>
            <a:t>	</a:t>
          </a:r>
          <a:r>
            <a:rPr lang="ru-RU" b="1" dirty="0" smtClean="0"/>
            <a:t>анализ требований к программному обеспечению</a:t>
          </a:r>
          <a:endParaRPr lang="ru-RU" b="1" i="1" dirty="0" smtClean="0">
            <a:latin typeface="Times New Roman" pitchFamily="18" charset="0"/>
            <a:cs typeface="Times New Roman" pitchFamily="18" charset="0"/>
          </a:endParaRPr>
        </a:p>
      </dgm:t>
    </dgm:pt>
    <dgm:pt modelId="{948AAA71-078F-4E01-899E-DABF104824D8}" type="parTrans" cxnId="{5E9E9897-4E20-4959-848D-3BC6DE4B267E}">
      <dgm:prSet/>
      <dgm:spPr/>
      <dgm:t>
        <a:bodyPr/>
        <a:lstStyle/>
        <a:p>
          <a:endParaRPr lang="ru-RU"/>
        </a:p>
      </dgm:t>
    </dgm:pt>
    <dgm:pt modelId="{62A6D0B8-FD09-4D5D-9719-BB33414826AB}" type="sibTrans" cxnId="{5E9E9897-4E20-4959-848D-3BC6DE4B267E}">
      <dgm:prSet/>
      <dgm:spPr/>
      <dgm:t>
        <a:bodyPr/>
        <a:lstStyle/>
        <a:p>
          <a:endParaRPr lang="ru-RU"/>
        </a:p>
      </dgm:t>
    </dgm:pt>
    <dgm:pt modelId="{C95456AB-D6AF-4DC7-9D2D-7591FDE6419A}" type="pres">
      <dgm:prSet presAssocID="{C5175F72-BA26-40CD-9225-685A27BF40D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E38582-841E-4902-90C3-DE3172505CDC}" type="pres">
      <dgm:prSet presAssocID="{794898B4-939F-4CB6-93EF-272C6776954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0EF838-E180-44CB-B2A6-F8EFB1AB9DDD}" type="pres">
      <dgm:prSet presAssocID="{794898B4-939F-4CB6-93EF-272C67769541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1B522C-5956-4B46-9214-65E9F74A74B8}" type="pres">
      <dgm:prSet presAssocID="{CA5106ED-DC00-4AD2-9854-4566B34E22A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39CA3-8F41-4D6E-AC02-CD10FB12F009}" type="pres">
      <dgm:prSet presAssocID="{CA5106ED-DC00-4AD2-9854-4566B34E22A7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76A255-EE43-495D-BAE1-F7899F32854A}" type="pres">
      <dgm:prSet presAssocID="{8793B216-E6D7-4F97-AC41-023BBDC7915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7A51F3-4154-4300-A230-CD06219F63C3}" type="pres">
      <dgm:prSet presAssocID="{8793B216-E6D7-4F97-AC41-023BBDC79159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A2A6F6-13E4-4C8F-8B36-29632422F312}" type="pres">
      <dgm:prSet presAssocID="{F34D7639-0A7B-44BD-8576-F563E05F0E7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5FE8B9-52AB-4F3A-B3E2-699154EE87E9}" type="pres">
      <dgm:prSet presAssocID="{F34D7639-0A7B-44BD-8576-F563E05F0E79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8AB7BD-5463-40A4-832C-EE6E6636F7CC}" type="presOf" srcId="{A7B213F2-06D7-4671-84AA-17DA89603B8E}" destId="{335FE8B9-52AB-4F3A-B3E2-699154EE87E9}" srcOrd="0" destOrd="0" presId="urn:microsoft.com/office/officeart/2005/8/layout/vList2"/>
    <dgm:cxn modelId="{BB0E749A-F223-49C6-ACE3-43DF7EE0244D}" type="presOf" srcId="{F34D7639-0A7B-44BD-8576-F563E05F0E79}" destId="{40A2A6F6-13E4-4C8F-8B36-29632422F312}" srcOrd="0" destOrd="0" presId="urn:microsoft.com/office/officeart/2005/8/layout/vList2"/>
    <dgm:cxn modelId="{65FAB76A-F55F-4722-B87E-25A293CF8849}" type="presOf" srcId="{CA5106ED-DC00-4AD2-9854-4566B34E22A7}" destId="{B71B522C-5956-4B46-9214-65E9F74A74B8}" srcOrd="0" destOrd="0" presId="urn:microsoft.com/office/officeart/2005/8/layout/vList2"/>
    <dgm:cxn modelId="{775D0177-B171-469A-8A48-A0398A2B0AE2}" type="presOf" srcId="{C5175F72-BA26-40CD-9225-685A27BF40DE}" destId="{C95456AB-D6AF-4DC7-9D2D-7591FDE6419A}" srcOrd="0" destOrd="0" presId="urn:microsoft.com/office/officeart/2005/8/layout/vList2"/>
    <dgm:cxn modelId="{E423B9A2-12DC-4096-A5EC-1249B8529A99}" type="presOf" srcId="{C18DA44E-32C1-4869-A9AA-1AB143ACC424}" destId="{247A51F3-4154-4300-A230-CD06219F63C3}" srcOrd="0" destOrd="0" presId="urn:microsoft.com/office/officeart/2005/8/layout/vList2"/>
    <dgm:cxn modelId="{84CC6E91-5E00-41A7-8338-BBAD7554EEEC}" type="presOf" srcId="{94E85DAF-7514-488C-9A81-5BA476EDC3B4}" destId="{FA0EF838-E180-44CB-B2A6-F8EFB1AB9DDD}" srcOrd="0" destOrd="0" presId="urn:microsoft.com/office/officeart/2005/8/layout/vList2"/>
    <dgm:cxn modelId="{2BC44215-16AD-49F4-AE20-F40BFAD29236}" type="presOf" srcId="{794898B4-939F-4CB6-93EF-272C67769541}" destId="{FFE38582-841E-4902-90C3-DE3172505CDC}" srcOrd="0" destOrd="0" presId="urn:microsoft.com/office/officeart/2005/8/layout/vList2"/>
    <dgm:cxn modelId="{B18AC455-F1FC-4E26-A9A4-082B52A6F1AE}" srcId="{CA5106ED-DC00-4AD2-9854-4566B34E22A7}" destId="{BCF891C2-9620-4F79-B5B9-3EA0878E4CFA}" srcOrd="0" destOrd="0" parTransId="{D6CEC7E3-B08A-4DF3-BEB3-347E0ABDD090}" sibTransId="{9F290EDF-8F49-42EA-A8B9-A949D9DE5691}"/>
    <dgm:cxn modelId="{7CDF2748-41B8-4A9D-AA54-7D0F4834DEC4}" type="presOf" srcId="{BCF891C2-9620-4F79-B5B9-3EA0878E4CFA}" destId="{ACD39CA3-8F41-4D6E-AC02-CD10FB12F009}" srcOrd="0" destOrd="0" presId="urn:microsoft.com/office/officeart/2005/8/layout/vList2"/>
    <dgm:cxn modelId="{975755C2-0A49-40AE-A168-5D7AD06F22CB}" srcId="{C5175F72-BA26-40CD-9225-685A27BF40DE}" destId="{8793B216-E6D7-4F97-AC41-023BBDC79159}" srcOrd="2" destOrd="0" parTransId="{9FE8CFFA-C0B2-47C4-8932-2212FC9482C4}" sibTransId="{6EFB24EE-33A5-4152-A9C4-C8C254E456C5}"/>
    <dgm:cxn modelId="{B787CF92-4AD7-45A4-BA1C-939AB1AE4D53}" srcId="{C5175F72-BA26-40CD-9225-685A27BF40DE}" destId="{794898B4-939F-4CB6-93EF-272C67769541}" srcOrd="0" destOrd="0" parTransId="{3720D56F-C436-43E7-8192-C5081F646B83}" sibTransId="{A31E77D8-0BEA-4921-947C-9F440E8DBE7C}"/>
    <dgm:cxn modelId="{AE7BE953-383A-413A-BCC7-446C21309575}" srcId="{C5175F72-BA26-40CD-9225-685A27BF40DE}" destId="{CA5106ED-DC00-4AD2-9854-4566B34E22A7}" srcOrd="1" destOrd="0" parTransId="{E37FF1D3-F00F-43D6-B960-8B160D2B465E}" sibTransId="{41CE184D-6943-4140-84EF-2B936958C286}"/>
    <dgm:cxn modelId="{E5DB859D-CAC3-43A7-A7B5-93E270ADF98B}" srcId="{F34D7639-0A7B-44BD-8576-F563E05F0E79}" destId="{A7B213F2-06D7-4671-84AA-17DA89603B8E}" srcOrd="0" destOrd="0" parTransId="{B73B82F8-683B-409E-AE3D-BC0646DDD639}" sibTransId="{9F2C1AAE-2F10-41AD-BE69-9011A8F95542}"/>
    <dgm:cxn modelId="{66F977E7-D455-4543-AFF3-6B5456805859}" srcId="{794898B4-939F-4CB6-93EF-272C67769541}" destId="{94E85DAF-7514-488C-9A81-5BA476EDC3B4}" srcOrd="0" destOrd="0" parTransId="{9BEF7082-C43F-4932-8011-5F5C03A3E1EB}" sibTransId="{45AA7456-2515-4D85-953D-22AF168C22FC}"/>
    <dgm:cxn modelId="{E68770E0-0F80-4F8E-8D7C-C40DA65B8F0D}" srcId="{8793B216-E6D7-4F97-AC41-023BBDC79159}" destId="{C18DA44E-32C1-4869-A9AA-1AB143ACC424}" srcOrd="0" destOrd="0" parTransId="{F78A4BB1-D21E-4D5D-B8AA-F49C98985557}" sibTransId="{B65E134B-1265-4074-B73F-4544F4457A7D}"/>
    <dgm:cxn modelId="{5E9E9897-4E20-4959-848D-3BC6DE4B267E}" srcId="{C5175F72-BA26-40CD-9225-685A27BF40DE}" destId="{F34D7639-0A7B-44BD-8576-F563E05F0E79}" srcOrd="3" destOrd="0" parTransId="{948AAA71-078F-4E01-899E-DABF104824D8}" sibTransId="{62A6D0B8-FD09-4D5D-9719-BB33414826AB}"/>
    <dgm:cxn modelId="{96529504-8F33-4889-B96C-097755EF5170}" type="presOf" srcId="{8793B216-E6D7-4F97-AC41-023BBDC79159}" destId="{3D76A255-EE43-495D-BAE1-F7899F32854A}" srcOrd="0" destOrd="0" presId="urn:microsoft.com/office/officeart/2005/8/layout/vList2"/>
    <dgm:cxn modelId="{9D73FEA1-7D1B-4490-B003-EE37438AF0B9}" type="presParOf" srcId="{C95456AB-D6AF-4DC7-9D2D-7591FDE6419A}" destId="{FFE38582-841E-4902-90C3-DE3172505CDC}" srcOrd="0" destOrd="0" presId="urn:microsoft.com/office/officeart/2005/8/layout/vList2"/>
    <dgm:cxn modelId="{773953B9-D356-4E5E-A2C1-A4518511A1FF}" type="presParOf" srcId="{C95456AB-D6AF-4DC7-9D2D-7591FDE6419A}" destId="{FA0EF838-E180-44CB-B2A6-F8EFB1AB9DDD}" srcOrd="1" destOrd="0" presId="urn:microsoft.com/office/officeart/2005/8/layout/vList2"/>
    <dgm:cxn modelId="{0ED80D93-5357-4347-853F-E5943168EBF7}" type="presParOf" srcId="{C95456AB-D6AF-4DC7-9D2D-7591FDE6419A}" destId="{B71B522C-5956-4B46-9214-65E9F74A74B8}" srcOrd="2" destOrd="0" presId="urn:microsoft.com/office/officeart/2005/8/layout/vList2"/>
    <dgm:cxn modelId="{63785A81-7C6C-4201-A63A-CFA9ECB9CC54}" type="presParOf" srcId="{C95456AB-D6AF-4DC7-9D2D-7591FDE6419A}" destId="{ACD39CA3-8F41-4D6E-AC02-CD10FB12F009}" srcOrd="3" destOrd="0" presId="urn:microsoft.com/office/officeart/2005/8/layout/vList2"/>
    <dgm:cxn modelId="{F23C6485-7DB2-401C-B3DF-7837B9BE73A4}" type="presParOf" srcId="{C95456AB-D6AF-4DC7-9D2D-7591FDE6419A}" destId="{3D76A255-EE43-495D-BAE1-F7899F32854A}" srcOrd="4" destOrd="0" presId="urn:microsoft.com/office/officeart/2005/8/layout/vList2"/>
    <dgm:cxn modelId="{83A12916-BB37-4D87-B72F-9D0D664CEDC4}" type="presParOf" srcId="{C95456AB-D6AF-4DC7-9D2D-7591FDE6419A}" destId="{247A51F3-4154-4300-A230-CD06219F63C3}" srcOrd="5" destOrd="0" presId="urn:microsoft.com/office/officeart/2005/8/layout/vList2"/>
    <dgm:cxn modelId="{BE214295-3536-4E10-ABF8-485884D9B9E3}" type="presParOf" srcId="{C95456AB-D6AF-4DC7-9D2D-7591FDE6419A}" destId="{40A2A6F6-13E4-4C8F-8B36-29632422F312}" srcOrd="6" destOrd="0" presId="urn:microsoft.com/office/officeart/2005/8/layout/vList2"/>
    <dgm:cxn modelId="{47B8B7EE-B91F-460A-8A59-E155FCF1FA20}" type="presParOf" srcId="{C95456AB-D6AF-4DC7-9D2D-7591FDE6419A}" destId="{335FE8B9-52AB-4F3A-B3E2-699154EE87E9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5175F72-BA26-40CD-9225-685A27BF40DE}" type="doc">
      <dgm:prSet loTypeId="urn:microsoft.com/office/officeart/2005/8/layout/vList2" loCatId="list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794898B4-939F-4CB6-93EF-272C67769541}">
      <dgm:prSet phldrT="[Текст]"/>
      <dgm:spPr/>
      <dgm:t>
        <a:bodyPr/>
        <a:lstStyle/>
        <a:p>
          <a:pPr marL="809625" indent="-809625"/>
          <a:r>
            <a:rPr lang="ru-RU" dirty="0" smtClean="0">
              <a:sym typeface="Wingdings"/>
            </a:rPr>
            <a:t>	</a:t>
          </a:r>
          <a:r>
            <a:rPr lang="ru-RU" b="1" dirty="0" smtClean="0"/>
            <a:t>проектирование архитектуры программного обеспечения</a:t>
          </a:r>
          <a:endParaRPr lang="ru-RU" b="1" dirty="0"/>
        </a:p>
      </dgm:t>
    </dgm:pt>
    <dgm:pt modelId="{3720D56F-C436-43E7-8192-C5081F646B83}" type="parTrans" cxnId="{B787CF92-4AD7-45A4-BA1C-939AB1AE4D53}">
      <dgm:prSet/>
      <dgm:spPr/>
      <dgm:t>
        <a:bodyPr/>
        <a:lstStyle/>
        <a:p>
          <a:endParaRPr lang="ru-RU"/>
        </a:p>
      </dgm:t>
    </dgm:pt>
    <dgm:pt modelId="{A31E77D8-0BEA-4921-947C-9F440E8DBE7C}" type="sibTrans" cxnId="{B787CF92-4AD7-45A4-BA1C-939AB1AE4D53}">
      <dgm:prSet/>
      <dgm:spPr/>
      <dgm:t>
        <a:bodyPr/>
        <a:lstStyle/>
        <a:p>
          <a:endParaRPr lang="ru-RU"/>
        </a:p>
      </dgm:t>
    </dgm:pt>
    <dgm:pt modelId="{94E85DAF-7514-488C-9A81-5BA476EDC3B4}">
      <dgm:prSet phldrT="[Текст]"/>
      <dgm:spPr/>
      <dgm:t>
        <a:bodyPr/>
        <a:lstStyle/>
        <a:p>
          <a:pPr algn="just"/>
          <a:r>
            <a:rPr lang="ru-RU" i="1" dirty="0" smtClean="0">
              <a:latin typeface="Times New Roman" pitchFamily="18" charset="0"/>
              <a:cs typeface="Times New Roman" pitchFamily="18" charset="0"/>
            </a:rPr>
            <a:t>определение структуры программного обеспечения, документирование интерфейсов его компонентов, разработку предварительной версии пользовательской документации, а также требований к тестам и плана интеграции</a:t>
          </a:r>
        </a:p>
      </dgm:t>
    </dgm:pt>
    <dgm:pt modelId="{9BEF7082-C43F-4932-8011-5F5C03A3E1EB}" type="parTrans" cxnId="{66F977E7-D455-4543-AFF3-6B5456805859}">
      <dgm:prSet/>
      <dgm:spPr/>
      <dgm:t>
        <a:bodyPr/>
        <a:lstStyle/>
        <a:p>
          <a:endParaRPr lang="ru-RU"/>
        </a:p>
      </dgm:t>
    </dgm:pt>
    <dgm:pt modelId="{45AA7456-2515-4D85-953D-22AF168C22FC}" type="sibTrans" cxnId="{66F977E7-D455-4543-AFF3-6B5456805859}">
      <dgm:prSet/>
      <dgm:spPr/>
      <dgm:t>
        <a:bodyPr/>
        <a:lstStyle/>
        <a:p>
          <a:endParaRPr lang="ru-RU"/>
        </a:p>
      </dgm:t>
    </dgm:pt>
    <dgm:pt modelId="{CA5106ED-DC00-4AD2-9854-4566B34E22A7}">
      <dgm:prSet phldrT="[Текст]"/>
      <dgm:spPr/>
      <dgm:t>
        <a:bodyPr/>
        <a:lstStyle/>
        <a:p>
          <a:pPr marL="809625" indent="-809625"/>
          <a:r>
            <a:rPr lang="ru-RU" dirty="0" smtClean="0">
              <a:sym typeface="Wingdings"/>
            </a:rPr>
            <a:t>	</a:t>
          </a:r>
          <a:r>
            <a:rPr lang="ru-RU" b="1" dirty="0" smtClean="0"/>
            <a:t>детальное проектирование программного обеспечения</a:t>
          </a:r>
          <a:endParaRPr lang="ru-RU" b="1" dirty="0"/>
        </a:p>
      </dgm:t>
    </dgm:pt>
    <dgm:pt modelId="{E37FF1D3-F00F-43D6-B960-8B160D2B465E}" type="parTrans" cxnId="{AE7BE953-383A-413A-BCC7-446C21309575}">
      <dgm:prSet/>
      <dgm:spPr/>
      <dgm:t>
        <a:bodyPr/>
        <a:lstStyle/>
        <a:p>
          <a:endParaRPr lang="ru-RU"/>
        </a:p>
      </dgm:t>
    </dgm:pt>
    <dgm:pt modelId="{41CE184D-6943-4140-84EF-2B936958C286}" type="sibTrans" cxnId="{AE7BE953-383A-413A-BCC7-446C21309575}">
      <dgm:prSet/>
      <dgm:spPr/>
      <dgm:t>
        <a:bodyPr/>
        <a:lstStyle/>
        <a:p>
          <a:endParaRPr lang="ru-RU"/>
        </a:p>
      </dgm:t>
    </dgm:pt>
    <dgm:pt modelId="{BCF891C2-9620-4F79-B5B9-3EA0878E4CFA}">
      <dgm:prSet phldrT="[Текст]"/>
      <dgm:spPr/>
      <dgm:t>
        <a:bodyPr/>
        <a:lstStyle/>
        <a:p>
          <a:pPr algn="just"/>
          <a:r>
            <a:rPr lang="ru-RU" i="1" dirty="0" smtClean="0">
              <a:latin typeface="Times New Roman" pitchFamily="18" charset="0"/>
              <a:cs typeface="Times New Roman" pitchFamily="18" charset="0"/>
            </a:rPr>
            <a:t>подробное описание компонентов программного обеспечения и интерфейсов между ними, обновление пользовательской документации, разработка и документирование требований к тестам и плана тестирования компонентов программного обеспечения, обновление плана интеграции компонентов</a:t>
          </a:r>
        </a:p>
      </dgm:t>
    </dgm:pt>
    <dgm:pt modelId="{D6CEC7E3-B08A-4DF3-BEB3-347E0ABDD090}" type="parTrans" cxnId="{B18AC455-F1FC-4E26-A9A4-082B52A6F1AE}">
      <dgm:prSet/>
      <dgm:spPr/>
      <dgm:t>
        <a:bodyPr/>
        <a:lstStyle/>
        <a:p>
          <a:endParaRPr lang="ru-RU"/>
        </a:p>
      </dgm:t>
    </dgm:pt>
    <dgm:pt modelId="{9F290EDF-8F49-42EA-A8B9-A949D9DE5691}" type="sibTrans" cxnId="{B18AC455-F1FC-4E26-A9A4-082B52A6F1AE}">
      <dgm:prSet/>
      <dgm:spPr/>
      <dgm:t>
        <a:bodyPr/>
        <a:lstStyle/>
        <a:p>
          <a:endParaRPr lang="ru-RU"/>
        </a:p>
      </dgm:t>
    </dgm:pt>
    <dgm:pt modelId="{C18DA44E-32C1-4869-A9AA-1AB143ACC424}">
      <dgm:prSet phldrT="[Текст]"/>
      <dgm:spPr/>
      <dgm:t>
        <a:bodyPr/>
        <a:lstStyle/>
        <a:p>
          <a:pPr algn="just"/>
          <a:r>
            <a:rPr lang="ru-RU" i="1" dirty="0" smtClean="0">
              <a:latin typeface="Times New Roman" pitchFamily="18" charset="0"/>
              <a:cs typeface="Times New Roman" pitchFamily="18" charset="0"/>
            </a:rPr>
            <a:t>разработка и документирование каждого компонента, а также совокупности тестовых процедур и данных для их тестирования, тестирование компонентов, обновление пользовательской документации, обновление плана интеграции программного обеспечения</a:t>
          </a:r>
        </a:p>
      </dgm:t>
    </dgm:pt>
    <dgm:pt modelId="{F78A4BB1-D21E-4D5D-B8AA-F49C98985557}" type="parTrans" cxnId="{E68770E0-0F80-4F8E-8D7C-C40DA65B8F0D}">
      <dgm:prSet/>
      <dgm:spPr/>
      <dgm:t>
        <a:bodyPr/>
        <a:lstStyle/>
        <a:p>
          <a:endParaRPr lang="ru-RU"/>
        </a:p>
      </dgm:t>
    </dgm:pt>
    <dgm:pt modelId="{B65E134B-1265-4074-B73F-4544F4457A7D}" type="sibTrans" cxnId="{E68770E0-0F80-4F8E-8D7C-C40DA65B8F0D}">
      <dgm:prSet/>
      <dgm:spPr/>
      <dgm:t>
        <a:bodyPr/>
        <a:lstStyle/>
        <a:p>
          <a:endParaRPr lang="ru-RU"/>
        </a:p>
      </dgm:t>
    </dgm:pt>
    <dgm:pt modelId="{8793B216-E6D7-4F97-AC41-023BBDC79159}">
      <dgm:prSet phldrT="[Текст]"/>
      <dgm:spPr/>
      <dgm:t>
        <a:bodyPr/>
        <a:lstStyle/>
        <a:p>
          <a:pPr marL="809625" indent="-809625" algn="just"/>
          <a:r>
            <a:rPr lang="ru-RU" dirty="0" smtClean="0">
              <a:sym typeface="Wingdings"/>
            </a:rPr>
            <a:t>	</a:t>
          </a:r>
          <a:r>
            <a:rPr lang="ru-RU" b="1" dirty="0" smtClean="0"/>
            <a:t>кодирование и тестирование программного обеспечения</a:t>
          </a:r>
          <a:endParaRPr lang="ru-RU" b="1" i="1" dirty="0" smtClean="0">
            <a:latin typeface="Times New Roman" pitchFamily="18" charset="0"/>
            <a:cs typeface="Times New Roman" pitchFamily="18" charset="0"/>
          </a:endParaRPr>
        </a:p>
      </dgm:t>
    </dgm:pt>
    <dgm:pt modelId="{9FE8CFFA-C0B2-47C4-8932-2212FC9482C4}" type="parTrans" cxnId="{975755C2-0A49-40AE-A168-5D7AD06F22CB}">
      <dgm:prSet/>
      <dgm:spPr/>
      <dgm:t>
        <a:bodyPr/>
        <a:lstStyle/>
        <a:p>
          <a:endParaRPr lang="ru-RU"/>
        </a:p>
      </dgm:t>
    </dgm:pt>
    <dgm:pt modelId="{6EFB24EE-33A5-4152-A9C4-C8C254E456C5}" type="sibTrans" cxnId="{975755C2-0A49-40AE-A168-5D7AD06F22CB}">
      <dgm:prSet/>
      <dgm:spPr/>
      <dgm:t>
        <a:bodyPr/>
        <a:lstStyle/>
        <a:p>
          <a:endParaRPr lang="ru-RU"/>
        </a:p>
      </dgm:t>
    </dgm:pt>
    <dgm:pt modelId="{A7B213F2-06D7-4671-84AA-17DA89603B8E}">
      <dgm:prSet phldrT="[Текст]"/>
      <dgm:spPr/>
      <dgm:t>
        <a:bodyPr/>
        <a:lstStyle/>
        <a:p>
          <a:pPr algn="just"/>
          <a:r>
            <a:rPr lang="ru-RU" i="1" dirty="0" smtClean="0">
              <a:latin typeface="Times New Roman" pitchFamily="18" charset="0"/>
              <a:cs typeface="Times New Roman" pitchFamily="18" charset="0"/>
            </a:rPr>
            <a:t>сборка программных компонентов в соответствии с планом интеграции и тестирование программного обеспечения на соответствие квалификационным требованиям, представляющих собой набор критериев или условий, которые необходимо выполнить, чтобы квалифицировать программный продукт, как соответствующий своим спецификациям и готовый к использованию в заданных условиях эксплуатации</a:t>
          </a:r>
        </a:p>
      </dgm:t>
    </dgm:pt>
    <dgm:pt modelId="{B73B82F8-683B-409E-AE3D-BC0646DDD639}" type="parTrans" cxnId="{E5DB859D-CAC3-43A7-A7B5-93E270ADF98B}">
      <dgm:prSet/>
      <dgm:spPr/>
      <dgm:t>
        <a:bodyPr/>
        <a:lstStyle/>
        <a:p>
          <a:endParaRPr lang="ru-RU"/>
        </a:p>
      </dgm:t>
    </dgm:pt>
    <dgm:pt modelId="{9F2C1AAE-2F10-41AD-BE69-9011A8F95542}" type="sibTrans" cxnId="{E5DB859D-CAC3-43A7-A7B5-93E270ADF98B}">
      <dgm:prSet/>
      <dgm:spPr/>
      <dgm:t>
        <a:bodyPr/>
        <a:lstStyle/>
        <a:p>
          <a:endParaRPr lang="ru-RU"/>
        </a:p>
      </dgm:t>
    </dgm:pt>
    <dgm:pt modelId="{F34D7639-0A7B-44BD-8576-F563E05F0E79}">
      <dgm:prSet phldrT="[Текст]"/>
      <dgm:spPr/>
      <dgm:t>
        <a:bodyPr/>
        <a:lstStyle/>
        <a:p>
          <a:pPr marL="809625" indent="-809625" algn="just"/>
          <a:r>
            <a:rPr lang="ru-RU" dirty="0" smtClean="0">
              <a:sym typeface="Wingdings"/>
            </a:rPr>
            <a:t>	</a:t>
          </a:r>
          <a:r>
            <a:rPr lang="ru-RU" b="1" dirty="0" smtClean="0"/>
            <a:t>интеграция программного обеспечения</a:t>
          </a:r>
          <a:endParaRPr lang="ru-RU" b="1" i="1" dirty="0" smtClean="0">
            <a:latin typeface="Times New Roman" pitchFamily="18" charset="0"/>
            <a:cs typeface="Times New Roman" pitchFamily="18" charset="0"/>
          </a:endParaRPr>
        </a:p>
      </dgm:t>
    </dgm:pt>
    <dgm:pt modelId="{948AAA71-078F-4E01-899E-DABF104824D8}" type="parTrans" cxnId="{5E9E9897-4E20-4959-848D-3BC6DE4B267E}">
      <dgm:prSet/>
      <dgm:spPr/>
      <dgm:t>
        <a:bodyPr/>
        <a:lstStyle/>
        <a:p>
          <a:endParaRPr lang="ru-RU"/>
        </a:p>
      </dgm:t>
    </dgm:pt>
    <dgm:pt modelId="{62A6D0B8-FD09-4D5D-9719-BB33414826AB}" type="sibTrans" cxnId="{5E9E9897-4E20-4959-848D-3BC6DE4B267E}">
      <dgm:prSet/>
      <dgm:spPr/>
      <dgm:t>
        <a:bodyPr/>
        <a:lstStyle/>
        <a:p>
          <a:endParaRPr lang="ru-RU"/>
        </a:p>
      </dgm:t>
    </dgm:pt>
    <dgm:pt modelId="{C95456AB-D6AF-4DC7-9D2D-7591FDE6419A}" type="pres">
      <dgm:prSet presAssocID="{C5175F72-BA26-40CD-9225-685A27BF40D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E38582-841E-4902-90C3-DE3172505CDC}" type="pres">
      <dgm:prSet presAssocID="{794898B4-939F-4CB6-93EF-272C6776954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0EF838-E180-44CB-B2A6-F8EFB1AB9DDD}" type="pres">
      <dgm:prSet presAssocID="{794898B4-939F-4CB6-93EF-272C67769541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1B522C-5956-4B46-9214-65E9F74A74B8}" type="pres">
      <dgm:prSet presAssocID="{CA5106ED-DC00-4AD2-9854-4566B34E22A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39CA3-8F41-4D6E-AC02-CD10FB12F009}" type="pres">
      <dgm:prSet presAssocID="{CA5106ED-DC00-4AD2-9854-4566B34E22A7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76A255-EE43-495D-BAE1-F7899F32854A}" type="pres">
      <dgm:prSet presAssocID="{8793B216-E6D7-4F97-AC41-023BBDC7915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7A51F3-4154-4300-A230-CD06219F63C3}" type="pres">
      <dgm:prSet presAssocID="{8793B216-E6D7-4F97-AC41-023BBDC79159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A2A6F6-13E4-4C8F-8B36-29632422F312}" type="pres">
      <dgm:prSet presAssocID="{F34D7639-0A7B-44BD-8576-F563E05F0E7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5FE8B9-52AB-4F3A-B3E2-699154EE87E9}" type="pres">
      <dgm:prSet presAssocID="{F34D7639-0A7B-44BD-8576-F563E05F0E79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87CF92-4AD7-45A4-BA1C-939AB1AE4D53}" srcId="{C5175F72-BA26-40CD-9225-685A27BF40DE}" destId="{794898B4-939F-4CB6-93EF-272C67769541}" srcOrd="0" destOrd="0" parTransId="{3720D56F-C436-43E7-8192-C5081F646B83}" sibTransId="{A31E77D8-0BEA-4921-947C-9F440E8DBE7C}"/>
    <dgm:cxn modelId="{B18AC455-F1FC-4E26-A9A4-082B52A6F1AE}" srcId="{CA5106ED-DC00-4AD2-9854-4566B34E22A7}" destId="{BCF891C2-9620-4F79-B5B9-3EA0878E4CFA}" srcOrd="0" destOrd="0" parTransId="{D6CEC7E3-B08A-4DF3-BEB3-347E0ABDD090}" sibTransId="{9F290EDF-8F49-42EA-A8B9-A949D9DE5691}"/>
    <dgm:cxn modelId="{95F686AB-C77C-4986-B8A7-0304B5E57CD6}" type="presOf" srcId="{794898B4-939F-4CB6-93EF-272C67769541}" destId="{FFE38582-841E-4902-90C3-DE3172505CDC}" srcOrd="0" destOrd="0" presId="urn:microsoft.com/office/officeart/2005/8/layout/vList2"/>
    <dgm:cxn modelId="{E68770E0-0F80-4F8E-8D7C-C40DA65B8F0D}" srcId="{8793B216-E6D7-4F97-AC41-023BBDC79159}" destId="{C18DA44E-32C1-4869-A9AA-1AB143ACC424}" srcOrd="0" destOrd="0" parTransId="{F78A4BB1-D21E-4D5D-B8AA-F49C98985557}" sibTransId="{B65E134B-1265-4074-B73F-4544F4457A7D}"/>
    <dgm:cxn modelId="{9A36F19E-31FA-4868-8E44-42A07604AB44}" type="presOf" srcId="{C5175F72-BA26-40CD-9225-685A27BF40DE}" destId="{C95456AB-D6AF-4DC7-9D2D-7591FDE6419A}" srcOrd="0" destOrd="0" presId="urn:microsoft.com/office/officeart/2005/8/layout/vList2"/>
    <dgm:cxn modelId="{8A2317DE-CB94-4B94-857F-D67B8B158989}" type="presOf" srcId="{C18DA44E-32C1-4869-A9AA-1AB143ACC424}" destId="{247A51F3-4154-4300-A230-CD06219F63C3}" srcOrd="0" destOrd="0" presId="urn:microsoft.com/office/officeart/2005/8/layout/vList2"/>
    <dgm:cxn modelId="{6E083280-9844-4305-AF9E-8D2D8A8BF6D1}" type="presOf" srcId="{A7B213F2-06D7-4671-84AA-17DA89603B8E}" destId="{335FE8B9-52AB-4F3A-B3E2-699154EE87E9}" srcOrd="0" destOrd="0" presId="urn:microsoft.com/office/officeart/2005/8/layout/vList2"/>
    <dgm:cxn modelId="{AE7BE953-383A-413A-BCC7-446C21309575}" srcId="{C5175F72-BA26-40CD-9225-685A27BF40DE}" destId="{CA5106ED-DC00-4AD2-9854-4566B34E22A7}" srcOrd="1" destOrd="0" parTransId="{E37FF1D3-F00F-43D6-B960-8B160D2B465E}" sibTransId="{41CE184D-6943-4140-84EF-2B936958C286}"/>
    <dgm:cxn modelId="{C323E9C2-FD70-4EFD-9488-7957D4FD73E9}" type="presOf" srcId="{CA5106ED-DC00-4AD2-9854-4566B34E22A7}" destId="{B71B522C-5956-4B46-9214-65E9F74A74B8}" srcOrd="0" destOrd="0" presId="urn:microsoft.com/office/officeart/2005/8/layout/vList2"/>
    <dgm:cxn modelId="{6DC773B0-5752-4E2A-9AF5-AC533BF419AF}" type="presOf" srcId="{8793B216-E6D7-4F97-AC41-023BBDC79159}" destId="{3D76A255-EE43-495D-BAE1-F7899F32854A}" srcOrd="0" destOrd="0" presId="urn:microsoft.com/office/officeart/2005/8/layout/vList2"/>
    <dgm:cxn modelId="{5E9E9897-4E20-4959-848D-3BC6DE4B267E}" srcId="{C5175F72-BA26-40CD-9225-685A27BF40DE}" destId="{F34D7639-0A7B-44BD-8576-F563E05F0E79}" srcOrd="3" destOrd="0" parTransId="{948AAA71-078F-4E01-899E-DABF104824D8}" sibTransId="{62A6D0B8-FD09-4D5D-9719-BB33414826AB}"/>
    <dgm:cxn modelId="{0D729113-3294-4E3D-B98F-C8229A030891}" type="presOf" srcId="{94E85DAF-7514-488C-9A81-5BA476EDC3B4}" destId="{FA0EF838-E180-44CB-B2A6-F8EFB1AB9DDD}" srcOrd="0" destOrd="0" presId="urn:microsoft.com/office/officeart/2005/8/layout/vList2"/>
    <dgm:cxn modelId="{050A7CC8-321A-4D49-B8E0-1F15300B8890}" type="presOf" srcId="{BCF891C2-9620-4F79-B5B9-3EA0878E4CFA}" destId="{ACD39CA3-8F41-4D6E-AC02-CD10FB12F009}" srcOrd="0" destOrd="0" presId="urn:microsoft.com/office/officeart/2005/8/layout/vList2"/>
    <dgm:cxn modelId="{E5DB859D-CAC3-43A7-A7B5-93E270ADF98B}" srcId="{F34D7639-0A7B-44BD-8576-F563E05F0E79}" destId="{A7B213F2-06D7-4671-84AA-17DA89603B8E}" srcOrd="0" destOrd="0" parTransId="{B73B82F8-683B-409E-AE3D-BC0646DDD639}" sibTransId="{9F2C1AAE-2F10-41AD-BE69-9011A8F95542}"/>
    <dgm:cxn modelId="{66F977E7-D455-4543-AFF3-6B5456805859}" srcId="{794898B4-939F-4CB6-93EF-272C67769541}" destId="{94E85DAF-7514-488C-9A81-5BA476EDC3B4}" srcOrd="0" destOrd="0" parTransId="{9BEF7082-C43F-4932-8011-5F5C03A3E1EB}" sibTransId="{45AA7456-2515-4D85-953D-22AF168C22FC}"/>
    <dgm:cxn modelId="{975755C2-0A49-40AE-A168-5D7AD06F22CB}" srcId="{C5175F72-BA26-40CD-9225-685A27BF40DE}" destId="{8793B216-E6D7-4F97-AC41-023BBDC79159}" srcOrd="2" destOrd="0" parTransId="{9FE8CFFA-C0B2-47C4-8932-2212FC9482C4}" sibTransId="{6EFB24EE-33A5-4152-A9C4-C8C254E456C5}"/>
    <dgm:cxn modelId="{81C3E7B7-2668-427F-847E-C338E5CED1FD}" type="presOf" srcId="{F34D7639-0A7B-44BD-8576-F563E05F0E79}" destId="{40A2A6F6-13E4-4C8F-8B36-29632422F312}" srcOrd="0" destOrd="0" presId="urn:microsoft.com/office/officeart/2005/8/layout/vList2"/>
    <dgm:cxn modelId="{647BF02B-AB67-4231-B511-48DD063FFCF0}" type="presParOf" srcId="{C95456AB-D6AF-4DC7-9D2D-7591FDE6419A}" destId="{FFE38582-841E-4902-90C3-DE3172505CDC}" srcOrd="0" destOrd="0" presId="urn:microsoft.com/office/officeart/2005/8/layout/vList2"/>
    <dgm:cxn modelId="{1703587B-449E-4769-ABBA-09FF3082A12E}" type="presParOf" srcId="{C95456AB-D6AF-4DC7-9D2D-7591FDE6419A}" destId="{FA0EF838-E180-44CB-B2A6-F8EFB1AB9DDD}" srcOrd="1" destOrd="0" presId="urn:microsoft.com/office/officeart/2005/8/layout/vList2"/>
    <dgm:cxn modelId="{720B5A2C-1508-4D3B-B09C-898487B6ABC0}" type="presParOf" srcId="{C95456AB-D6AF-4DC7-9D2D-7591FDE6419A}" destId="{B71B522C-5956-4B46-9214-65E9F74A74B8}" srcOrd="2" destOrd="0" presId="urn:microsoft.com/office/officeart/2005/8/layout/vList2"/>
    <dgm:cxn modelId="{2353F3DB-558D-48A1-9A2B-19F3D10523F7}" type="presParOf" srcId="{C95456AB-D6AF-4DC7-9D2D-7591FDE6419A}" destId="{ACD39CA3-8F41-4D6E-AC02-CD10FB12F009}" srcOrd="3" destOrd="0" presId="urn:microsoft.com/office/officeart/2005/8/layout/vList2"/>
    <dgm:cxn modelId="{645B9ABB-E7E6-473A-936C-F4E79B971A02}" type="presParOf" srcId="{C95456AB-D6AF-4DC7-9D2D-7591FDE6419A}" destId="{3D76A255-EE43-495D-BAE1-F7899F32854A}" srcOrd="4" destOrd="0" presId="urn:microsoft.com/office/officeart/2005/8/layout/vList2"/>
    <dgm:cxn modelId="{48D2620E-1D19-4C82-A7E9-0FCD68969C0F}" type="presParOf" srcId="{C95456AB-D6AF-4DC7-9D2D-7591FDE6419A}" destId="{247A51F3-4154-4300-A230-CD06219F63C3}" srcOrd="5" destOrd="0" presId="urn:microsoft.com/office/officeart/2005/8/layout/vList2"/>
    <dgm:cxn modelId="{5A46EDE1-1DE9-4DB9-825A-E75B64A8EB0C}" type="presParOf" srcId="{C95456AB-D6AF-4DC7-9D2D-7591FDE6419A}" destId="{40A2A6F6-13E4-4C8F-8B36-29632422F312}" srcOrd="6" destOrd="0" presId="urn:microsoft.com/office/officeart/2005/8/layout/vList2"/>
    <dgm:cxn modelId="{0677ED3F-1406-4DEC-AC74-8B5926AC18E4}" type="presParOf" srcId="{C95456AB-D6AF-4DC7-9D2D-7591FDE6419A}" destId="{335FE8B9-52AB-4F3A-B3E2-699154EE87E9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5175F72-BA26-40CD-9225-685A27BF40DE}" type="doc">
      <dgm:prSet loTypeId="urn:microsoft.com/office/officeart/2005/8/layout/vList2" loCatId="list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794898B4-939F-4CB6-93EF-272C67769541}">
      <dgm:prSet phldrT="[Текст]"/>
      <dgm:spPr/>
      <dgm:t>
        <a:bodyPr/>
        <a:lstStyle/>
        <a:p>
          <a:pPr marL="809625" indent="-809625"/>
          <a:r>
            <a:rPr lang="ru-RU" dirty="0" smtClean="0">
              <a:sym typeface="Wingdings"/>
            </a:rPr>
            <a:t>	</a:t>
          </a:r>
          <a:r>
            <a:rPr lang="ru-RU" b="1" dirty="0" smtClean="0"/>
            <a:t>квалификационное тестирование программного обеспечения </a:t>
          </a:r>
          <a:endParaRPr lang="ru-RU" b="1" dirty="0"/>
        </a:p>
      </dgm:t>
    </dgm:pt>
    <dgm:pt modelId="{3720D56F-C436-43E7-8192-C5081F646B83}" type="parTrans" cxnId="{B787CF92-4AD7-45A4-BA1C-939AB1AE4D53}">
      <dgm:prSet/>
      <dgm:spPr/>
      <dgm:t>
        <a:bodyPr/>
        <a:lstStyle/>
        <a:p>
          <a:endParaRPr lang="ru-RU"/>
        </a:p>
      </dgm:t>
    </dgm:pt>
    <dgm:pt modelId="{A31E77D8-0BEA-4921-947C-9F440E8DBE7C}" type="sibTrans" cxnId="{B787CF92-4AD7-45A4-BA1C-939AB1AE4D53}">
      <dgm:prSet/>
      <dgm:spPr/>
      <dgm:t>
        <a:bodyPr/>
        <a:lstStyle/>
        <a:p>
          <a:endParaRPr lang="ru-RU"/>
        </a:p>
      </dgm:t>
    </dgm:pt>
    <dgm:pt modelId="{94E85DAF-7514-488C-9A81-5BA476EDC3B4}">
      <dgm:prSet phldrT="[Текст]"/>
      <dgm:spPr/>
      <dgm:t>
        <a:bodyPr/>
        <a:lstStyle/>
        <a:p>
          <a:pPr algn="just"/>
          <a:r>
            <a:rPr lang="ru-RU" i="1" dirty="0" smtClean="0">
              <a:latin typeface="Times New Roman" pitchFamily="18" charset="0"/>
              <a:cs typeface="Times New Roman" pitchFamily="18" charset="0"/>
            </a:rPr>
            <a:t>тестирование программного обеспечения в присутствии заказчика для демонстрации его соответствия требованиям и готовности к эксплуатации; </a:t>
          </a:r>
        </a:p>
      </dgm:t>
    </dgm:pt>
    <dgm:pt modelId="{9BEF7082-C43F-4932-8011-5F5C03A3E1EB}" type="parTrans" cxnId="{66F977E7-D455-4543-AFF3-6B5456805859}">
      <dgm:prSet/>
      <dgm:spPr/>
      <dgm:t>
        <a:bodyPr/>
        <a:lstStyle/>
        <a:p>
          <a:endParaRPr lang="ru-RU"/>
        </a:p>
      </dgm:t>
    </dgm:pt>
    <dgm:pt modelId="{45AA7456-2515-4D85-953D-22AF168C22FC}" type="sibTrans" cxnId="{66F977E7-D455-4543-AFF3-6B5456805859}">
      <dgm:prSet/>
      <dgm:spPr/>
      <dgm:t>
        <a:bodyPr/>
        <a:lstStyle/>
        <a:p>
          <a:endParaRPr lang="ru-RU"/>
        </a:p>
      </dgm:t>
    </dgm:pt>
    <dgm:pt modelId="{CA5106ED-DC00-4AD2-9854-4566B34E22A7}">
      <dgm:prSet phldrT="[Текст]"/>
      <dgm:spPr/>
      <dgm:t>
        <a:bodyPr/>
        <a:lstStyle/>
        <a:p>
          <a:pPr marL="809625" indent="-809625"/>
          <a:r>
            <a:rPr lang="ru-RU" dirty="0" smtClean="0">
              <a:sym typeface="Wingdings"/>
            </a:rPr>
            <a:t>	</a:t>
          </a:r>
          <a:r>
            <a:rPr lang="ru-RU" b="1" dirty="0" smtClean="0"/>
            <a:t>интеграция системы</a:t>
          </a:r>
          <a:endParaRPr lang="ru-RU" b="1" dirty="0"/>
        </a:p>
      </dgm:t>
    </dgm:pt>
    <dgm:pt modelId="{E37FF1D3-F00F-43D6-B960-8B160D2B465E}" type="parTrans" cxnId="{AE7BE953-383A-413A-BCC7-446C21309575}">
      <dgm:prSet/>
      <dgm:spPr/>
      <dgm:t>
        <a:bodyPr/>
        <a:lstStyle/>
        <a:p>
          <a:endParaRPr lang="ru-RU"/>
        </a:p>
      </dgm:t>
    </dgm:pt>
    <dgm:pt modelId="{41CE184D-6943-4140-84EF-2B936958C286}" type="sibTrans" cxnId="{AE7BE953-383A-413A-BCC7-446C21309575}">
      <dgm:prSet/>
      <dgm:spPr/>
      <dgm:t>
        <a:bodyPr/>
        <a:lstStyle/>
        <a:p>
          <a:endParaRPr lang="ru-RU"/>
        </a:p>
      </dgm:t>
    </dgm:pt>
    <dgm:pt modelId="{BCF891C2-9620-4F79-B5B9-3EA0878E4CFA}">
      <dgm:prSet phldrT="[Текст]"/>
      <dgm:spPr/>
      <dgm:t>
        <a:bodyPr/>
        <a:lstStyle/>
        <a:p>
          <a:pPr algn="just"/>
          <a:r>
            <a:rPr lang="ru-RU" i="1" dirty="0" smtClean="0">
              <a:latin typeface="Times New Roman" pitchFamily="18" charset="0"/>
              <a:cs typeface="Times New Roman" pitchFamily="18" charset="0"/>
            </a:rPr>
            <a:t>сборка всех компонентов системы, включая программное обеспечение и оборудование</a:t>
          </a:r>
        </a:p>
      </dgm:t>
    </dgm:pt>
    <dgm:pt modelId="{D6CEC7E3-B08A-4DF3-BEB3-347E0ABDD090}" type="parTrans" cxnId="{B18AC455-F1FC-4E26-A9A4-082B52A6F1AE}">
      <dgm:prSet/>
      <dgm:spPr/>
      <dgm:t>
        <a:bodyPr/>
        <a:lstStyle/>
        <a:p>
          <a:endParaRPr lang="ru-RU"/>
        </a:p>
      </dgm:t>
    </dgm:pt>
    <dgm:pt modelId="{9F290EDF-8F49-42EA-A8B9-A949D9DE5691}" type="sibTrans" cxnId="{B18AC455-F1FC-4E26-A9A4-082B52A6F1AE}">
      <dgm:prSet/>
      <dgm:spPr/>
      <dgm:t>
        <a:bodyPr/>
        <a:lstStyle/>
        <a:p>
          <a:endParaRPr lang="ru-RU"/>
        </a:p>
      </dgm:t>
    </dgm:pt>
    <dgm:pt modelId="{C18DA44E-32C1-4869-A9AA-1AB143ACC424}">
      <dgm:prSet phldrT="[Текст]"/>
      <dgm:spPr/>
      <dgm:t>
        <a:bodyPr/>
        <a:lstStyle/>
        <a:p>
          <a:pPr algn="just"/>
          <a:r>
            <a:rPr lang="ru-RU" i="1" dirty="0" smtClean="0">
              <a:latin typeface="Times New Roman" pitchFamily="18" charset="0"/>
              <a:cs typeface="Times New Roman" pitchFamily="18" charset="0"/>
            </a:rPr>
            <a:t>тестирование системы на соответствие требованиям к ней;</a:t>
          </a:r>
        </a:p>
      </dgm:t>
    </dgm:pt>
    <dgm:pt modelId="{F78A4BB1-D21E-4D5D-B8AA-F49C98985557}" type="parTrans" cxnId="{E68770E0-0F80-4F8E-8D7C-C40DA65B8F0D}">
      <dgm:prSet/>
      <dgm:spPr/>
      <dgm:t>
        <a:bodyPr/>
        <a:lstStyle/>
        <a:p>
          <a:endParaRPr lang="ru-RU"/>
        </a:p>
      </dgm:t>
    </dgm:pt>
    <dgm:pt modelId="{B65E134B-1265-4074-B73F-4544F4457A7D}" type="sibTrans" cxnId="{E68770E0-0F80-4F8E-8D7C-C40DA65B8F0D}">
      <dgm:prSet/>
      <dgm:spPr/>
      <dgm:t>
        <a:bodyPr/>
        <a:lstStyle/>
        <a:p>
          <a:endParaRPr lang="ru-RU"/>
        </a:p>
      </dgm:t>
    </dgm:pt>
    <dgm:pt modelId="{8793B216-E6D7-4F97-AC41-023BBDC79159}">
      <dgm:prSet phldrT="[Текст]"/>
      <dgm:spPr/>
      <dgm:t>
        <a:bodyPr/>
        <a:lstStyle/>
        <a:p>
          <a:pPr marL="809625" indent="-809625" algn="just"/>
          <a:r>
            <a:rPr lang="ru-RU" dirty="0" smtClean="0">
              <a:sym typeface="Wingdings"/>
            </a:rPr>
            <a:t>	</a:t>
          </a:r>
          <a:r>
            <a:rPr lang="ru-RU" b="1" dirty="0" smtClean="0"/>
            <a:t>квалификационное тестирование системы</a:t>
          </a:r>
          <a:endParaRPr lang="ru-RU" b="1" i="1" dirty="0" smtClean="0">
            <a:latin typeface="Times New Roman" pitchFamily="18" charset="0"/>
            <a:cs typeface="Times New Roman" pitchFamily="18" charset="0"/>
          </a:endParaRPr>
        </a:p>
      </dgm:t>
    </dgm:pt>
    <dgm:pt modelId="{9FE8CFFA-C0B2-47C4-8932-2212FC9482C4}" type="parTrans" cxnId="{975755C2-0A49-40AE-A168-5D7AD06F22CB}">
      <dgm:prSet/>
      <dgm:spPr/>
      <dgm:t>
        <a:bodyPr/>
        <a:lstStyle/>
        <a:p>
          <a:endParaRPr lang="ru-RU"/>
        </a:p>
      </dgm:t>
    </dgm:pt>
    <dgm:pt modelId="{6EFB24EE-33A5-4152-A9C4-C8C254E456C5}" type="sibTrans" cxnId="{975755C2-0A49-40AE-A168-5D7AD06F22CB}">
      <dgm:prSet/>
      <dgm:spPr/>
      <dgm:t>
        <a:bodyPr/>
        <a:lstStyle/>
        <a:p>
          <a:endParaRPr lang="ru-RU"/>
        </a:p>
      </dgm:t>
    </dgm:pt>
    <dgm:pt modelId="{A7B213F2-06D7-4671-84AA-17DA89603B8E}">
      <dgm:prSet phldrT="[Текст]"/>
      <dgm:spPr/>
      <dgm:t>
        <a:bodyPr/>
        <a:lstStyle/>
        <a:p>
          <a:pPr algn="just"/>
          <a:r>
            <a:rPr lang="ru-RU" i="1" dirty="0" smtClean="0">
              <a:latin typeface="Times New Roman" pitchFamily="18" charset="0"/>
              <a:cs typeface="Times New Roman" pitchFamily="18" charset="0"/>
            </a:rPr>
            <a:t>установка программного обеспечения на оборудовании заказчика</a:t>
          </a:r>
        </a:p>
      </dgm:t>
    </dgm:pt>
    <dgm:pt modelId="{B73B82F8-683B-409E-AE3D-BC0646DDD639}" type="parTrans" cxnId="{E5DB859D-CAC3-43A7-A7B5-93E270ADF98B}">
      <dgm:prSet/>
      <dgm:spPr/>
      <dgm:t>
        <a:bodyPr/>
        <a:lstStyle/>
        <a:p>
          <a:endParaRPr lang="ru-RU"/>
        </a:p>
      </dgm:t>
    </dgm:pt>
    <dgm:pt modelId="{9F2C1AAE-2F10-41AD-BE69-9011A8F95542}" type="sibTrans" cxnId="{E5DB859D-CAC3-43A7-A7B5-93E270ADF98B}">
      <dgm:prSet/>
      <dgm:spPr/>
      <dgm:t>
        <a:bodyPr/>
        <a:lstStyle/>
        <a:p>
          <a:endParaRPr lang="ru-RU"/>
        </a:p>
      </dgm:t>
    </dgm:pt>
    <dgm:pt modelId="{F34D7639-0A7B-44BD-8576-F563E05F0E79}">
      <dgm:prSet phldrT="[Текст]"/>
      <dgm:spPr/>
      <dgm:t>
        <a:bodyPr/>
        <a:lstStyle/>
        <a:p>
          <a:pPr marL="809625" indent="-809625" algn="just"/>
          <a:r>
            <a:rPr lang="ru-RU" dirty="0" smtClean="0">
              <a:sym typeface="Wingdings"/>
            </a:rPr>
            <a:t>	</a:t>
          </a:r>
          <a:r>
            <a:rPr lang="ru-RU" b="1" dirty="0" smtClean="0"/>
            <a:t>установка программного обеспечения</a:t>
          </a:r>
          <a:endParaRPr lang="ru-RU" b="1" i="1" dirty="0" smtClean="0">
            <a:latin typeface="Times New Roman" pitchFamily="18" charset="0"/>
            <a:cs typeface="Times New Roman" pitchFamily="18" charset="0"/>
          </a:endParaRPr>
        </a:p>
      </dgm:t>
    </dgm:pt>
    <dgm:pt modelId="{948AAA71-078F-4E01-899E-DABF104824D8}" type="parTrans" cxnId="{5E9E9897-4E20-4959-848D-3BC6DE4B267E}">
      <dgm:prSet/>
      <dgm:spPr/>
      <dgm:t>
        <a:bodyPr/>
        <a:lstStyle/>
        <a:p>
          <a:endParaRPr lang="ru-RU"/>
        </a:p>
      </dgm:t>
    </dgm:pt>
    <dgm:pt modelId="{62A6D0B8-FD09-4D5D-9719-BB33414826AB}" type="sibTrans" cxnId="{5E9E9897-4E20-4959-848D-3BC6DE4B267E}">
      <dgm:prSet/>
      <dgm:spPr/>
      <dgm:t>
        <a:bodyPr/>
        <a:lstStyle/>
        <a:p>
          <a:endParaRPr lang="ru-RU"/>
        </a:p>
      </dgm:t>
    </dgm:pt>
    <dgm:pt modelId="{AE38DB3C-5E14-41B1-A8AA-6FA24D4DB854}">
      <dgm:prSet phldrT="[Текст]"/>
      <dgm:spPr/>
      <dgm:t>
        <a:bodyPr/>
        <a:lstStyle/>
        <a:p>
          <a:pPr algn="just"/>
          <a:r>
            <a:rPr lang="ru-RU" i="1" dirty="0" smtClean="0">
              <a:latin typeface="Times New Roman" pitchFamily="18" charset="0"/>
              <a:cs typeface="Times New Roman" pitchFamily="18" charset="0"/>
            </a:rPr>
            <a:t>при этом проверяются также готовность и полнота технической и пользовательской документации.</a:t>
          </a:r>
        </a:p>
      </dgm:t>
    </dgm:pt>
    <dgm:pt modelId="{45BD38C7-AE19-425A-8B07-C6FF2E201874}" type="parTrans" cxnId="{9F0A3505-8D49-44D6-BC55-3AA481BA8BCF}">
      <dgm:prSet/>
      <dgm:spPr/>
      <dgm:t>
        <a:bodyPr/>
        <a:lstStyle/>
        <a:p>
          <a:endParaRPr lang="ru-RU"/>
        </a:p>
      </dgm:t>
    </dgm:pt>
    <dgm:pt modelId="{E9B150CF-E09B-494B-8CCA-33E7E3EC399F}" type="sibTrans" cxnId="{9F0A3505-8D49-44D6-BC55-3AA481BA8BCF}">
      <dgm:prSet/>
      <dgm:spPr/>
      <dgm:t>
        <a:bodyPr/>
        <a:lstStyle/>
        <a:p>
          <a:endParaRPr lang="ru-RU"/>
        </a:p>
      </dgm:t>
    </dgm:pt>
    <dgm:pt modelId="{A1F1734C-1086-4414-9074-FABD3BE70B24}">
      <dgm:prSet phldrT="[Текст]"/>
      <dgm:spPr/>
      <dgm:t>
        <a:bodyPr/>
        <a:lstStyle/>
        <a:p>
          <a:pPr algn="just"/>
          <a:r>
            <a:rPr lang="ru-RU" i="1" dirty="0" smtClean="0">
              <a:latin typeface="Times New Roman" pitchFamily="18" charset="0"/>
              <a:cs typeface="Times New Roman" pitchFamily="18" charset="0"/>
            </a:rPr>
            <a:t>оценка результатов квалификационного тестирования программного обеспечения и системы в целом и документирование результатов оценки совместно с заказчиком, </a:t>
          </a:r>
        </a:p>
      </dgm:t>
    </dgm:pt>
    <dgm:pt modelId="{ED8C6EDA-EE3E-4B2F-A9D1-2290CA7EE590}" type="parTrans" cxnId="{5F7D424E-35EE-4F5F-B978-23F3FE6B0E45}">
      <dgm:prSet/>
      <dgm:spPr/>
      <dgm:t>
        <a:bodyPr/>
        <a:lstStyle/>
        <a:p>
          <a:endParaRPr lang="ru-RU"/>
        </a:p>
      </dgm:t>
    </dgm:pt>
    <dgm:pt modelId="{5D34D387-8182-4EA1-B02D-B20BA1579568}" type="sibTrans" cxnId="{5F7D424E-35EE-4F5F-B978-23F3FE6B0E45}">
      <dgm:prSet/>
      <dgm:spPr/>
      <dgm:t>
        <a:bodyPr/>
        <a:lstStyle/>
        <a:p>
          <a:endParaRPr lang="ru-RU"/>
        </a:p>
      </dgm:t>
    </dgm:pt>
    <dgm:pt modelId="{29A1046F-67BC-4F14-94C1-513D90A56D5C}">
      <dgm:prSet phldrT="[Текст]"/>
      <dgm:spPr/>
      <dgm:t>
        <a:bodyPr/>
        <a:lstStyle/>
        <a:p>
          <a:pPr algn="just"/>
          <a:r>
            <a:rPr lang="ru-RU" dirty="0" smtClean="0">
              <a:sym typeface="Wingdings"/>
            </a:rPr>
            <a:t>	</a:t>
          </a:r>
          <a:r>
            <a:rPr lang="ru-RU" b="1" dirty="0" smtClean="0"/>
            <a:t>приёмка программного обеспечения</a:t>
          </a:r>
          <a:endParaRPr lang="ru-RU" b="1" i="1" dirty="0" smtClean="0">
            <a:latin typeface="Times New Roman" pitchFamily="18" charset="0"/>
            <a:cs typeface="Times New Roman" pitchFamily="18" charset="0"/>
          </a:endParaRPr>
        </a:p>
      </dgm:t>
    </dgm:pt>
    <dgm:pt modelId="{2D01CBAA-D202-4D71-A375-61FAFB539633}" type="parTrans" cxnId="{BFF3221B-24CE-4AB0-882E-7AC8613C0617}">
      <dgm:prSet/>
      <dgm:spPr/>
      <dgm:t>
        <a:bodyPr/>
        <a:lstStyle/>
        <a:p>
          <a:endParaRPr lang="ru-RU"/>
        </a:p>
      </dgm:t>
    </dgm:pt>
    <dgm:pt modelId="{07F5B3BC-7D6D-4A93-A94E-92A27AF9E277}" type="sibTrans" cxnId="{BFF3221B-24CE-4AB0-882E-7AC8613C0617}">
      <dgm:prSet/>
      <dgm:spPr/>
      <dgm:t>
        <a:bodyPr/>
        <a:lstStyle/>
        <a:p>
          <a:endParaRPr lang="ru-RU"/>
        </a:p>
      </dgm:t>
    </dgm:pt>
    <dgm:pt modelId="{73A0032E-49B0-4A2F-99B5-206716C26AA4}">
      <dgm:prSet phldrT="[Текст]"/>
      <dgm:spPr/>
      <dgm:t>
        <a:bodyPr/>
        <a:lstStyle/>
        <a:p>
          <a:pPr algn="just"/>
          <a:r>
            <a:rPr lang="ru-RU" i="1" dirty="0" smtClean="0">
              <a:latin typeface="Times New Roman" pitchFamily="18" charset="0"/>
              <a:cs typeface="Times New Roman" pitchFamily="18" charset="0"/>
            </a:rPr>
            <a:t>проверка оформления и полноты документации</a:t>
          </a:r>
        </a:p>
      </dgm:t>
    </dgm:pt>
    <dgm:pt modelId="{25EAEFA2-67A0-49B5-B3D0-81BB47BED80F}" type="parTrans" cxnId="{08CA32F4-466F-4E30-8CC2-541407919EB0}">
      <dgm:prSet/>
      <dgm:spPr/>
      <dgm:t>
        <a:bodyPr/>
        <a:lstStyle/>
        <a:p>
          <a:endParaRPr lang="ru-RU"/>
        </a:p>
      </dgm:t>
    </dgm:pt>
    <dgm:pt modelId="{3C680474-65A0-456E-BD09-F115FEE9833A}" type="sibTrans" cxnId="{08CA32F4-466F-4E30-8CC2-541407919EB0}">
      <dgm:prSet/>
      <dgm:spPr/>
      <dgm:t>
        <a:bodyPr/>
        <a:lstStyle/>
        <a:p>
          <a:endParaRPr lang="ru-RU"/>
        </a:p>
      </dgm:t>
    </dgm:pt>
    <dgm:pt modelId="{2CE9F77D-840B-4E6D-8B45-28593971BB8A}">
      <dgm:prSet phldrT="[Текст]"/>
      <dgm:spPr/>
      <dgm:t>
        <a:bodyPr/>
        <a:lstStyle/>
        <a:p>
          <a:pPr algn="just"/>
          <a:r>
            <a:rPr lang="ru-RU" i="1" dirty="0" smtClean="0">
              <a:latin typeface="Times New Roman" pitchFamily="18" charset="0"/>
              <a:cs typeface="Times New Roman" pitchFamily="18" charset="0"/>
            </a:rPr>
            <a:t>проверка его работоспособности</a:t>
          </a:r>
        </a:p>
      </dgm:t>
    </dgm:pt>
    <dgm:pt modelId="{DBAC8F71-247A-435D-96FC-F4F9FCDF93B6}" type="parTrans" cxnId="{55893E90-3BCF-4094-AC4D-43B0AA0FB3F2}">
      <dgm:prSet/>
      <dgm:spPr/>
      <dgm:t>
        <a:bodyPr/>
        <a:lstStyle/>
        <a:p>
          <a:endParaRPr lang="ru-RU"/>
        </a:p>
      </dgm:t>
    </dgm:pt>
    <dgm:pt modelId="{939CCCBF-14FF-4E15-96F2-6B419F1E3F7B}" type="sibTrans" cxnId="{55893E90-3BCF-4094-AC4D-43B0AA0FB3F2}">
      <dgm:prSet/>
      <dgm:spPr/>
      <dgm:t>
        <a:bodyPr/>
        <a:lstStyle/>
        <a:p>
          <a:endParaRPr lang="ru-RU"/>
        </a:p>
      </dgm:t>
    </dgm:pt>
    <dgm:pt modelId="{E76B4F73-01B2-48D3-9CB4-EED55B496604}">
      <dgm:prSet phldrT="[Текст]"/>
      <dgm:spPr/>
      <dgm:t>
        <a:bodyPr/>
        <a:lstStyle/>
        <a:p>
          <a:pPr algn="just"/>
          <a:r>
            <a:rPr lang="ru-RU" i="1" dirty="0" smtClean="0">
              <a:latin typeface="Times New Roman" pitchFamily="18" charset="0"/>
              <a:cs typeface="Times New Roman" pitchFamily="18" charset="0"/>
            </a:rPr>
            <a:t>окончательная передача программного обеспечения заказчику</a:t>
          </a:r>
        </a:p>
      </dgm:t>
    </dgm:pt>
    <dgm:pt modelId="{4465FFB3-1760-4A74-BAB4-87D2CCAABBED}" type="parTrans" cxnId="{BA4742F4-3236-4606-8B69-99DF956A1933}">
      <dgm:prSet/>
      <dgm:spPr/>
      <dgm:t>
        <a:bodyPr/>
        <a:lstStyle/>
        <a:p>
          <a:endParaRPr lang="ru-RU"/>
        </a:p>
      </dgm:t>
    </dgm:pt>
    <dgm:pt modelId="{EDADA9DE-0C47-4DF6-8617-C235517DF820}" type="sibTrans" cxnId="{BA4742F4-3236-4606-8B69-99DF956A1933}">
      <dgm:prSet/>
      <dgm:spPr/>
      <dgm:t>
        <a:bodyPr/>
        <a:lstStyle/>
        <a:p>
          <a:endParaRPr lang="ru-RU"/>
        </a:p>
      </dgm:t>
    </dgm:pt>
    <dgm:pt modelId="{C95456AB-D6AF-4DC7-9D2D-7591FDE6419A}" type="pres">
      <dgm:prSet presAssocID="{C5175F72-BA26-40CD-9225-685A27BF40D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E38582-841E-4902-90C3-DE3172505CDC}" type="pres">
      <dgm:prSet presAssocID="{794898B4-939F-4CB6-93EF-272C6776954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0EF838-E180-44CB-B2A6-F8EFB1AB9DDD}" type="pres">
      <dgm:prSet presAssocID="{794898B4-939F-4CB6-93EF-272C67769541}" presName="childText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1B522C-5956-4B46-9214-65E9F74A74B8}" type="pres">
      <dgm:prSet presAssocID="{CA5106ED-DC00-4AD2-9854-4566B34E22A7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39CA3-8F41-4D6E-AC02-CD10FB12F009}" type="pres">
      <dgm:prSet presAssocID="{CA5106ED-DC00-4AD2-9854-4566B34E22A7}" presName="childText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76A255-EE43-495D-BAE1-F7899F32854A}" type="pres">
      <dgm:prSet presAssocID="{8793B216-E6D7-4F97-AC41-023BBDC79159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7A51F3-4154-4300-A230-CD06219F63C3}" type="pres">
      <dgm:prSet presAssocID="{8793B216-E6D7-4F97-AC41-023BBDC79159}" presName="childText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A2A6F6-13E4-4C8F-8B36-29632422F312}" type="pres">
      <dgm:prSet presAssocID="{F34D7639-0A7B-44BD-8576-F563E05F0E79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5FE8B9-52AB-4F3A-B3E2-699154EE87E9}" type="pres">
      <dgm:prSet presAssocID="{F34D7639-0A7B-44BD-8576-F563E05F0E79}" presName="childText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C9BDF1-8BD5-4C57-82CD-5FA9DA256E75}" type="pres">
      <dgm:prSet presAssocID="{29A1046F-67BC-4F14-94C1-513D90A56D5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B4274D-8520-4579-8B72-F40CAFADDED9}" type="pres">
      <dgm:prSet presAssocID="{29A1046F-67BC-4F14-94C1-513D90A56D5C}" presName="childText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063658-B500-4AED-BB53-45E7AAF14159}" type="presOf" srcId="{8793B216-E6D7-4F97-AC41-023BBDC79159}" destId="{3D76A255-EE43-495D-BAE1-F7899F32854A}" srcOrd="0" destOrd="0" presId="urn:microsoft.com/office/officeart/2005/8/layout/vList2"/>
    <dgm:cxn modelId="{BFF3221B-24CE-4AB0-882E-7AC8613C0617}" srcId="{C5175F72-BA26-40CD-9225-685A27BF40DE}" destId="{29A1046F-67BC-4F14-94C1-513D90A56D5C}" srcOrd="4" destOrd="0" parTransId="{2D01CBAA-D202-4D71-A375-61FAFB539633}" sibTransId="{07F5B3BC-7D6D-4A93-A94E-92A27AF9E277}"/>
    <dgm:cxn modelId="{F0C5427D-9FDF-4796-8A76-7D83C17EFF31}" type="presOf" srcId="{CA5106ED-DC00-4AD2-9854-4566B34E22A7}" destId="{B71B522C-5956-4B46-9214-65E9F74A74B8}" srcOrd="0" destOrd="0" presId="urn:microsoft.com/office/officeart/2005/8/layout/vList2"/>
    <dgm:cxn modelId="{5BA4E4AC-AF12-4D50-8D33-3378185B2C86}" type="presOf" srcId="{E76B4F73-01B2-48D3-9CB4-EED55B496604}" destId="{9DB4274D-8520-4579-8B72-F40CAFADDED9}" srcOrd="0" destOrd="1" presId="urn:microsoft.com/office/officeart/2005/8/layout/vList2"/>
    <dgm:cxn modelId="{59E802B0-08A0-49DD-916E-04B8C32446BE}" type="presOf" srcId="{94E85DAF-7514-488C-9A81-5BA476EDC3B4}" destId="{FA0EF838-E180-44CB-B2A6-F8EFB1AB9DDD}" srcOrd="0" destOrd="0" presId="urn:microsoft.com/office/officeart/2005/8/layout/vList2"/>
    <dgm:cxn modelId="{5DD91597-06DD-442F-B0BB-A65A1C44921D}" type="presOf" srcId="{AE38DB3C-5E14-41B1-A8AA-6FA24D4DB854}" destId="{FA0EF838-E180-44CB-B2A6-F8EFB1AB9DDD}" srcOrd="0" destOrd="1" presId="urn:microsoft.com/office/officeart/2005/8/layout/vList2"/>
    <dgm:cxn modelId="{C9D99C1D-20FD-408D-B55A-E0FC3F58FC2E}" type="presOf" srcId="{794898B4-939F-4CB6-93EF-272C67769541}" destId="{FFE38582-841E-4902-90C3-DE3172505CDC}" srcOrd="0" destOrd="0" presId="urn:microsoft.com/office/officeart/2005/8/layout/vList2"/>
    <dgm:cxn modelId="{9F0A3505-8D49-44D6-BC55-3AA481BA8BCF}" srcId="{794898B4-939F-4CB6-93EF-272C67769541}" destId="{AE38DB3C-5E14-41B1-A8AA-6FA24D4DB854}" srcOrd="1" destOrd="0" parTransId="{45BD38C7-AE19-425A-8B07-C6FF2E201874}" sibTransId="{E9B150CF-E09B-494B-8CCA-33E7E3EC399F}"/>
    <dgm:cxn modelId="{01939815-6F1C-48C9-B84C-61B51C2BA817}" type="presOf" srcId="{BCF891C2-9620-4F79-B5B9-3EA0878E4CFA}" destId="{ACD39CA3-8F41-4D6E-AC02-CD10FB12F009}" srcOrd="0" destOrd="0" presId="urn:microsoft.com/office/officeart/2005/8/layout/vList2"/>
    <dgm:cxn modelId="{B18AC455-F1FC-4E26-A9A4-082B52A6F1AE}" srcId="{CA5106ED-DC00-4AD2-9854-4566B34E22A7}" destId="{BCF891C2-9620-4F79-B5B9-3EA0878E4CFA}" srcOrd="0" destOrd="0" parTransId="{D6CEC7E3-B08A-4DF3-BEB3-347E0ABDD090}" sibTransId="{9F290EDF-8F49-42EA-A8B9-A949D9DE5691}"/>
    <dgm:cxn modelId="{E11B14F8-B280-4A69-B1D6-1B073776E8E8}" type="presOf" srcId="{73A0032E-49B0-4A2F-99B5-206716C26AA4}" destId="{247A51F3-4154-4300-A230-CD06219F63C3}" srcOrd="0" destOrd="1" presId="urn:microsoft.com/office/officeart/2005/8/layout/vList2"/>
    <dgm:cxn modelId="{975755C2-0A49-40AE-A168-5D7AD06F22CB}" srcId="{C5175F72-BA26-40CD-9225-685A27BF40DE}" destId="{8793B216-E6D7-4F97-AC41-023BBDC79159}" srcOrd="2" destOrd="0" parTransId="{9FE8CFFA-C0B2-47C4-8932-2212FC9482C4}" sibTransId="{6EFB24EE-33A5-4152-A9C4-C8C254E456C5}"/>
    <dgm:cxn modelId="{BBDD82F2-15F4-453A-8089-956EB00FD3D7}" type="presOf" srcId="{A1F1734C-1086-4414-9074-FABD3BE70B24}" destId="{9DB4274D-8520-4579-8B72-F40CAFADDED9}" srcOrd="0" destOrd="0" presId="urn:microsoft.com/office/officeart/2005/8/layout/vList2"/>
    <dgm:cxn modelId="{0364022D-7A09-40C8-9496-02A435E2FE21}" type="presOf" srcId="{29A1046F-67BC-4F14-94C1-513D90A56D5C}" destId="{14C9BDF1-8BD5-4C57-82CD-5FA9DA256E75}" srcOrd="0" destOrd="0" presId="urn:microsoft.com/office/officeart/2005/8/layout/vList2"/>
    <dgm:cxn modelId="{F0F7ABC8-FCEF-4239-9128-542946FFE0E3}" type="presOf" srcId="{C18DA44E-32C1-4869-A9AA-1AB143ACC424}" destId="{247A51F3-4154-4300-A230-CD06219F63C3}" srcOrd="0" destOrd="0" presId="urn:microsoft.com/office/officeart/2005/8/layout/vList2"/>
    <dgm:cxn modelId="{E1317575-C3BC-4E56-9FB5-7BC0F9341462}" type="presOf" srcId="{A7B213F2-06D7-4671-84AA-17DA89603B8E}" destId="{335FE8B9-52AB-4F3A-B3E2-699154EE87E9}" srcOrd="0" destOrd="0" presId="urn:microsoft.com/office/officeart/2005/8/layout/vList2"/>
    <dgm:cxn modelId="{B787CF92-4AD7-45A4-BA1C-939AB1AE4D53}" srcId="{C5175F72-BA26-40CD-9225-685A27BF40DE}" destId="{794898B4-939F-4CB6-93EF-272C67769541}" srcOrd="0" destOrd="0" parTransId="{3720D56F-C436-43E7-8192-C5081F646B83}" sibTransId="{A31E77D8-0BEA-4921-947C-9F440E8DBE7C}"/>
    <dgm:cxn modelId="{AE7BE953-383A-413A-BCC7-446C21309575}" srcId="{C5175F72-BA26-40CD-9225-685A27BF40DE}" destId="{CA5106ED-DC00-4AD2-9854-4566B34E22A7}" srcOrd="1" destOrd="0" parTransId="{E37FF1D3-F00F-43D6-B960-8B160D2B465E}" sibTransId="{41CE184D-6943-4140-84EF-2B936958C286}"/>
    <dgm:cxn modelId="{E5DB859D-CAC3-43A7-A7B5-93E270ADF98B}" srcId="{F34D7639-0A7B-44BD-8576-F563E05F0E79}" destId="{A7B213F2-06D7-4671-84AA-17DA89603B8E}" srcOrd="0" destOrd="0" parTransId="{B73B82F8-683B-409E-AE3D-BC0646DDD639}" sibTransId="{9F2C1AAE-2F10-41AD-BE69-9011A8F95542}"/>
    <dgm:cxn modelId="{66F977E7-D455-4543-AFF3-6B5456805859}" srcId="{794898B4-939F-4CB6-93EF-272C67769541}" destId="{94E85DAF-7514-488C-9A81-5BA476EDC3B4}" srcOrd="0" destOrd="0" parTransId="{9BEF7082-C43F-4932-8011-5F5C03A3E1EB}" sibTransId="{45AA7456-2515-4D85-953D-22AF168C22FC}"/>
    <dgm:cxn modelId="{E68770E0-0F80-4F8E-8D7C-C40DA65B8F0D}" srcId="{8793B216-E6D7-4F97-AC41-023BBDC79159}" destId="{C18DA44E-32C1-4869-A9AA-1AB143ACC424}" srcOrd="0" destOrd="0" parTransId="{F78A4BB1-D21E-4D5D-B8AA-F49C98985557}" sibTransId="{B65E134B-1265-4074-B73F-4544F4457A7D}"/>
    <dgm:cxn modelId="{5E9E9897-4E20-4959-848D-3BC6DE4B267E}" srcId="{C5175F72-BA26-40CD-9225-685A27BF40DE}" destId="{F34D7639-0A7B-44BD-8576-F563E05F0E79}" srcOrd="3" destOrd="0" parTransId="{948AAA71-078F-4E01-899E-DABF104824D8}" sibTransId="{62A6D0B8-FD09-4D5D-9719-BB33414826AB}"/>
    <dgm:cxn modelId="{BA4742F4-3236-4606-8B69-99DF956A1933}" srcId="{29A1046F-67BC-4F14-94C1-513D90A56D5C}" destId="{E76B4F73-01B2-48D3-9CB4-EED55B496604}" srcOrd="1" destOrd="0" parTransId="{4465FFB3-1760-4A74-BAB4-87D2CCAABBED}" sibTransId="{EDADA9DE-0C47-4DF6-8617-C235517DF820}"/>
    <dgm:cxn modelId="{7337116D-6FF4-4A8F-AB2F-62F35E334C6B}" type="presOf" srcId="{F34D7639-0A7B-44BD-8576-F563E05F0E79}" destId="{40A2A6F6-13E4-4C8F-8B36-29632422F312}" srcOrd="0" destOrd="0" presId="urn:microsoft.com/office/officeart/2005/8/layout/vList2"/>
    <dgm:cxn modelId="{E7A68913-2578-4E9D-AC57-0B4728A2722B}" type="presOf" srcId="{2CE9F77D-840B-4E6D-8B45-28593971BB8A}" destId="{335FE8B9-52AB-4F3A-B3E2-699154EE87E9}" srcOrd="0" destOrd="1" presId="urn:microsoft.com/office/officeart/2005/8/layout/vList2"/>
    <dgm:cxn modelId="{BCE9E53B-DE34-4E28-BFDC-FA1AD90905B0}" type="presOf" srcId="{C5175F72-BA26-40CD-9225-685A27BF40DE}" destId="{C95456AB-D6AF-4DC7-9D2D-7591FDE6419A}" srcOrd="0" destOrd="0" presId="urn:microsoft.com/office/officeart/2005/8/layout/vList2"/>
    <dgm:cxn modelId="{55893E90-3BCF-4094-AC4D-43B0AA0FB3F2}" srcId="{F34D7639-0A7B-44BD-8576-F563E05F0E79}" destId="{2CE9F77D-840B-4E6D-8B45-28593971BB8A}" srcOrd="1" destOrd="0" parTransId="{DBAC8F71-247A-435D-96FC-F4F9FCDF93B6}" sibTransId="{939CCCBF-14FF-4E15-96F2-6B419F1E3F7B}"/>
    <dgm:cxn modelId="{08CA32F4-466F-4E30-8CC2-541407919EB0}" srcId="{8793B216-E6D7-4F97-AC41-023BBDC79159}" destId="{73A0032E-49B0-4A2F-99B5-206716C26AA4}" srcOrd="1" destOrd="0" parTransId="{25EAEFA2-67A0-49B5-B3D0-81BB47BED80F}" sibTransId="{3C680474-65A0-456E-BD09-F115FEE9833A}"/>
    <dgm:cxn modelId="{5F7D424E-35EE-4F5F-B978-23F3FE6B0E45}" srcId="{29A1046F-67BC-4F14-94C1-513D90A56D5C}" destId="{A1F1734C-1086-4414-9074-FABD3BE70B24}" srcOrd="0" destOrd="0" parTransId="{ED8C6EDA-EE3E-4B2F-A9D1-2290CA7EE590}" sibTransId="{5D34D387-8182-4EA1-B02D-B20BA1579568}"/>
    <dgm:cxn modelId="{A0D3EE82-321F-41BA-ADDF-E068410F42B5}" type="presParOf" srcId="{C95456AB-D6AF-4DC7-9D2D-7591FDE6419A}" destId="{FFE38582-841E-4902-90C3-DE3172505CDC}" srcOrd="0" destOrd="0" presId="urn:microsoft.com/office/officeart/2005/8/layout/vList2"/>
    <dgm:cxn modelId="{9079A445-1FF0-4DCA-9483-C2E1C2F4093F}" type="presParOf" srcId="{C95456AB-D6AF-4DC7-9D2D-7591FDE6419A}" destId="{FA0EF838-E180-44CB-B2A6-F8EFB1AB9DDD}" srcOrd="1" destOrd="0" presId="urn:microsoft.com/office/officeart/2005/8/layout/vList2"/>
    <dgm:cxn modelId="{5909D85A-B1C8-43D3-A4F9-F1573F2E005C}" type="presParOf" srcId="{C95456AB-D6AF-4DC7-9D2D-7591FDE6419A}" destId="{B71B522C-5956-4B46-9214-65E9F74A74B8}" srcOrd="2" destOrd="0" presId="urn:microsoft.com/office/officeart/2005/8/layout/vList2"/>
    <dgm:cxn modelId="{166C52C4-1FA8-4C69-9ABA-CA0DB82107E6}" type="presParOf" srcId="{C95456AB-D6AF-4DC7-9D2D-7591FDE6419A}" destId="{ACD39CA3-8F41-4D6E-AC02-CD10FB12F009}" srcOrd="3" destOrd="0" presId="urn:microsoft.com/office/officeart/2005/8/layout/vList2"/>
    <dgm:cxn modelId="{B3168C31-CCAA-4D50-93B0-10DF9D8A8DA6}" type="presParOf" srcId="{C95456AB-D6AF-4DC7-9D2D-7591FDE6419A}" destId="{3D76A255-EE43-495D-BAE1-F7899F32854A}" srcOrd="4" destOrd="0" presId="urn:microsoft.com/office/officeart/2005/8/layout/vList2"/>
    <dgm:cxn modelId="{B49AFF89-8809-45BE-99F1-BDE9B9F827C9}" type="presParOf" srcId="{C95456AB-D6AF-4DC7-9D2D-7591FDE6419A}" destId="{247A51F3-4154-4300-A230-CD06219F63C3}" srcOrd="5" destOrd="0" presId="urn:microsoft.com/office/officeart/2005/8/layout/vList2"/>
    <dgm:cxn modelId="{AAC0E9DF-681C-480A-8902-A3346B29DB75}" type="presParOf" srcId="{C95456AB-D6AF-4DC7-9D2D-7591FDE6419A}" destId="{40A2A6F6-13E4-4C8F-8B36-29632422F312}" srcOrd="6" destOrd="0" presId="urn:microsoft.com/office/officeart/2005/8/layout/vList2"/>
    <dgm:cxn modelId="{948CD7E4-21D3-4C83-AE2A-549E6DE7597A}" type="presParOf" srcId="{C95456AB-D6AF-4DC7-9D2D-7591FDE6419A}" destId="{335FE8B9-52AB-4F3A-B3E2-699154EE87E9}" srcOrd="7" destOrd="0" presId="urn:microsoft.com/office/officeart/2005/8/layout/vList2"/>
    <dgm:cxn modelId="{B639B7AF-3AC8-428E-AC28-DDB97982C207}" type="presParOf" srcId="{C95456AB-D6AF-4DC7-9D2D-7591FDE6419A}" destId="{14C9BDF1-8BD5-4C57-82CD-5FA9DA256E75}" srcOrd="8" destOrd="0" presId="urn:microsoft.com/office/officeart/2005/8/layout/vList2"/>
    <dgm:cxn modelId="{DDFAF42D-C9D5-4F66-B519-9CFAB647B069}" type="presParOf" srcId="{C95456AB-D6AF-4DC7-9D2D-7591FDE6419A}" destId="{9DB4274D-8520-4579-8B72-F40CAFADDED9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DCA5095-F7ED-46C4-BA3E-52B19DCD352B}" type="doc">
      <dgm:prSet loTypeId="urn:microsoft.com/office/officeart/2005/8/layout/hList3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C4FF1C5A-6731-42F3-933A-7E534750062E}">
      <dgm:prSet phldrT="[Текст]"/>
      <dgm:spPr/>
      <dgm:t>
        <a:bodyPr/>
        <a:lstStyle/>
        <a:p>
          <a:r>
            <a:rPr lang="ru-RU" b="0" i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</a:rPr>
            <a:t>Все требования делятся на:</a:t>
          </a:r>
          <a:endParaRPr lang="ru-RU" b="0" i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/>
          </a:endParaRPr>
        </a:p>
      </dgm:t>
    </dgm:pt>
    <dgm:pt modelId="{1600625F-D356-4DFF-A2A4-2F5D01A1AB43}" type="parTrans" cxnId="{1E94911B-EB3F-481B-BFA4-C3B40DB39E66}">
      <dgm:prSet/>
      <dgm:spPr/>
      <dgm:t>
        <a:bodyPr/>
        <a:lstStyle/>
        <a:p>
          <a:endParaRPr lang="ru-RU"/>
        </a:p>
      </dgm:t>
    </dgm:pt>
    <dgm:pt modelId="{50E3CAD6-DA59-40C2-A120-F586A4605EE4}" type="sibTrans" cxnId="{1E94911B-EB3F-481B-BFA4-C3B40DB39E66}">
      <dgm:prSet/>
      <dgm:spPr/>
      <dgm:t>
        <a:bodyPr/>
        <a:lstStyle/>
        <a:p>
          <a:endParaRPr lang="ru-RU"/>
        </a:p>
      </dgm:t>
    </dgm:pt>
    <dgm:pt modelId="{B33BC657-B5FF-475A-B64A-6146672CA9D5}">
      <dgm:prSet phldrT="[Текст]"/>
      <dgm:spPr/>
      <dgm:t>
        <a:bodyPr tIns="360000" anchor="t" anchorCtr="0"/>
        <a:lstStyle/>
        <a:p>
          <a:pPr algn="ctr">
            <a:spcAft>
              <a:spcPct val="35000"/>
            </a:spcAft>
          </a:pPr>
          <a:r>
            <a:rPr lang="ru-RU" b="1" u="sng" dirty="0" smtClean="0"/>
            <a:t>Функциональные</a:t>
          </a:r>
        </a:p>
        <a:p>
          <a:pPr algn="ctr">
            <a:spcAft>
              <a:spcPts val="2400"/>
            </a:spcAft>
          </a:pPr>
          <a:r>
            <a:rPr lang="ru-RU" b="0" i="0" dirty="0" smtClean="0">
              <a:latin typeface="+mn-lt"/>
              <a:cs typeface="Times New Roman" pitchFamily="18" charset="0"/>
            </a:rPr>
            <a:t>определяют действия, которые должна выполнять система, без учета ограничений, связанных с ее реализацией</a:t>
          </a:r>
        </a:p>
        <a:p>
          <a:pPr algn="ctr">
            <a:spcAft>
              <a:spcPct val="35000"/>
            </a:spcAft>
          </a:pPr>
          <a:r>
            <a:rPr lang="ru-RU" i="1" dirty="0" smtClean="0">
              <a:latin typeface="Times New Roman" pitchFamily="18" charset="0"/>
              <a:cs typeface="Times New Roman" pitchFamily="18" charset="0"/>
            </a:rPr>
            <a:t>функциональные требования определяют поведение системы в процессе обработки информации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7DB133D5-3001-47FB-95BA-9A5A094E3B59}" type="parTrans" cxnId="{DBBD6690-8DC0-4D8E-BA65-063798E8C6FF}">
      <dgm:prSet/>
      <dgm:spPr/>
      <dgm:t>
        <a:bodyPr/>
        <a:lstStyle/>
        <a:p>
          <a:endParaRPr lang="ru-RU"/>
        </a:p>
      </dgm:t>
    </dgm:pt>
    <dgm:pt modelId="{B6620761-FA58-4B04-9996-D6FB313D4F5E}" type="sibTrans" cxnId="{DBBD6690-8DC0-4D8E-BA65-063798E8C6FF}">
      <dgm:prSet/>
      <dgm:spPr/>
      <dgm:t>
        <a:bodyPr/>
        <a:lstStyle/>
        <a:p>
          <a:endParaRPr lang="ru-RU"/>
        </a:p>
      </dgm:t>
    </dgm:pt>
    <dgm:pt modelId="{A294100D-D674-4848-A62C-BA982C1A54E8}">
      <dgm:prSet phldrT="[Текст]"/>
      <dgm:spPr/>
      <dgm:t>
        <a:bodyPr tIns="360000" anchor="t" anchorCtr="0"/>
        <a:lstStyle/>
        <a:p>
          <a:pPr>
            <a:spcAft>
              <a:spcPts val="0"/>
            </a:spcAft>
          </a:pPr>
          <a:r>
            <a:rPr lang="ru-RU" b="1" u="sng" dirty="0" smtClean="0"/>
            <a:t>Нефункциональные</a:t>
          </a:r>
        </a:p>
        <a:p>
          <a:pPr>
            <a:spcAft>
              <a:spcPct val="35000"/>
            </a:spcAft>
          </a:pPr>
          <a:r>
            <a:rPr lang="ru-RU" u="none" dirty="0" smtClean="0"/>
            <a:t>(</a:t>
          </a:r>
          <a:r>
            <a:rPr lang="ru-RU" b="1" u="sng" dirty="0" smtClean="0"/>
            <a:t>эксплуатационные</a:t>
          </a:r>
          <a:r>
            <a:rPr lang="ru-RU" dirty="0" smtClean="0"/>
            <a:t>)</a:t>
          </a:r>
          <a:endParaRPr lang="ru-RU" u="sng" dirty="0" smtClean="0"/>
        </a:p>
        <a:p>
          <a:pPr>
            <a:spcAft>
              <a:spcPct val="35000"/>
            </a:spcAft>
          </a:pPr>
          <a:r>
            <a:rPr lang="ru-RU" dirty="0" smtClean="0"/>
            <a:t>не определяют поведение системы, но описывают атрибуты системы или атрибуты системного окружения</a:t>
          </a:r>
          <a:endParaRPr lang="ru-RU" dirty="0"/>
        </a:p>
      </dgm:t>
    </dgm:pt>
    <dgm:pt modelId="{41B0A551-9C22-4F7A-B438-EB4C036F718B}" type="parTrans" cxnId="{926646A9-FCF9-4655-B472-A6FFE7BEA1C8}">
      <dgm:prSet/>
      <dgm:spPr/>
      <dgm:t>
        <a:bodyPr/>
        <a:lstStyle/>
        <a:p>
          <a:endParaRPr lang="ru-RU"/>
        </a:p>
      </dgm:t>
    </dgm:pt>
    <dgm:pt modelId="{24AD35F0-81F0-46AE-8272-AC00131932B1}" type="sibTrans" cxnId="{926646A9-FCF9-4655-B472-A6FFE7BEA1C8}">
      <dgm:prSet/>
      <dgm:spPr/>
      <dgm:t>
        <a:bodyPr/>
        <a:lstStyle/>
        <a:p>
          <a:endParaRPr lang="ru-RU"/>
        </a:p>
      </dgm:t>
    </dgm:pt>
    <dgm:pt modelId="{EB2C2B14-B278-424D-801F-ADFF9FB59666}" type="pres">
      <dgm:prSet presAssocID="{EDCA5095-F7ED-46C4-BA3E-52B19DCD352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AD2C43-A6CA-4AF9-9BA7-EECDDD17A1EF}" type="pres">
      <dgm:prSet presAssocID="{C4FF1C5A-6731-42F3-933A-7E534750062E}" presName="roof" presStyleLbl="dkBgShp" presStyleIdx="0" presStyleCnt="2" custScaleY="72840" custLinFactNeighborX="-142"/>
      <dgm:spPr/>
      <dgm:t>
        <a:bodyPr/>
        <a:lstStyle/>
        <a:p>
          <a:endParaRPr lang="ru-RU"/>
        </a:p>
      </dgm:t>
    </dgm:pt>
    <dgm:pt modelId="{EF55AEAD-66D6-4124-B519-88FEE880558C}" type="pres">
      <dgm:prSet presAssocID="{C4FF1C5A-6731-42F3-933A-7E534750062E}" presName="pillars" presStyleCnt="0"/>
      <dgm:spPr/>
    </dgm:pt>
    <dgm:pt modelId="{E1E50153-92B6-41BD-9A11-211598959463}" type="pres">
      <dgm:prSet presAssocID="{C4FF1C5A-6731-42F3-933A-7E534750062E}" presName="pillar1" presStyleLbl="node1" presStyleIdx="0" presStyleCnt="2" custScaleY="110386" custLinFactNeighborY="-26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33C25C-434B-4130-BB13-FFC94F26320D}" type="pres">
      <dgm:prSet presAssocID="{A294100D-D674-4848-A62C-BA982C1A54E8}" presName="pillarX" presStyleLbl="node1" presStyleIdx="1" presStyleCnt="2" custScaleY="110386" custLinFactNeighborY="-26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C1514F-9987-4B58-AAA7-7BF51B7CA985}" type="pres">
      <dgm:prSet presAssocID="{C4FF1C5A-6731-42F3-933A-7E534750062E}" presName="base" presStyleLbl="dkBgShp" presStyleIdx="1" presStyleCnt="2" custLinFactNeighborY="46737"/>
      <dgm:spPr/>
    </dgm:pt>
  </dgm:ptLst>
  <dgm:cxnLst>
    <dgm:cxn modelId="{1E94911B-EB3F-481B-BFA4-C3B40DB39E66}" srcId="{EDCA5095-F7ED-46C4-BA3E-52B19DCD352B}" destId="{C4FF1C5A-6731-42F3-933A-7E534750062E}" srcOrd="0" destOrd="0" parTransId="{1600625F-D356-4DFF-A2A4-2F5D01A1AB43}" sibTransId="{50E3CAD6-DA59-40C2-A120-F586A4605EE4}"/>
    <dgm:cxn modelId="{9A846E7D-B9B3-4CA2-B0E2-6A30EEAD2E0C}" type="presOf" srcId="{A294100D-D674-4848-A62C-BA982C1A54E8}" destId="{2233C25C-434B-4130-BB13-FFC94F26320D}" srcOrd="0" destOrd="0" presId="urn:microsoft.com/office/officeart/2005/8/layout/hList3"/>
    <dgm:cxn modelId="{4529B275-F0C8-4DE5-B353-41210F15FDF1}" type="presOf" srcId="{C4FF1C5A-6731-42F3-933A-7E534750062E}" destId="{17AD2C43-A6CA-4AF9-9BA7-EECDDD17A1EF}" srcOrd="0" destOrd="0" presId="urn:microsoft.com/office/officeart/2005/8/layout/hList3"/>
    <dgm:cxn modelId="{FFCF10E6-39DA-4DE6-A076-8AE51381CBF2}" type="presOf" srcId="{EDCA5095-F7ED-46C4-BA3E-52B19DCD352B}" destId="{EB2C2B14-B278-424D-801F-ADFF9FB59666}" srcOrd="0" destOrd="0" presId="urn:microsoft.com/office/officeart/2005/8/layout/hList3"/>
    <dgm:cxn modelId="{DBBD6690-8DC0-4D8E-BA65-063798E8C6FF}" srcId="{C4FF1C5A-6731-42F3-933A-7E534750062E}" destId="{B33BC657-B5FF-475A-B64A-6146672CA9D5}" srcOrd="0" destOrd="0" parTransId="{7DB133D5-3001-47FB-95BA-9A5A094E3B59}" sibTransId="{B6620761-FA58-4B04-9996-D6FB313D4F5E}"/>
    <dgm:cxn modelId="{78353577-F06C-4DA7-89F2-BCC8B197CCAC}" type="presOf" srcId="{B33BC657-B5FF-475A-B64A-6146672CA9D5}" destId="{E1E50153-92B6-41BD-9A11-211598959463}" srcOrd="0" destOrd="0" presId="urn:microsoft.com/office/officeart/2005/8/layout/hList3"/>
    <dgm:cxn modelId="{926646A9-FCF9-4655-B472-A6FFE7BEA1C8}" srcId="{C4FF1C5A-6731-42F3-933A-7E534750062E}" destId="{A294100D-D674-4848-A62C-BA982C1A54E8}" srcOrd="1" destOrd="0" parTransId="{41B0A551-9C22-4F7A-B438-EB4C036F718B}" sibTransId="{24AD35F0-81F0-46AE-8272-AC00131932B1}"/>
    <dgm:cxn modelId="{7FB95581-07E9-48CE-BF6F-E7D7FE06472B}" type="presParOf" srcId="{EB2C2B14-B278-424D-801F-ADFF9FB59666}" destId="{17AD2C43-A6CA-4AF9-9BA7-EECDDD17A1EF}" srcOrd="0" destOrd="0" presId="urn:microsoft.com/office/officeart/2005/8/layout/hList3"/>
    <dgm:cxn modelId="{9F6BFEAA-1F8B-4B10-B682-3D1986A3A200}" type="presParOf" srcId="{EB2C2B14-B278-424D-801F-ADFF9FB59666}" destId="{EF55AEAD-66D6-4124-B519-88FEE880558C}" srcOrd="1" destOrd="0" presId="urn:microsoft.com/office/officeart/2005/8/layout/hList3"/>
    <dgm:cxn modelId="{FDD1C5FE-F658-4ECE-BDE2-3482087ECD21}" type="presParOf" srcId="{EF55AEAD-66D6-4124-B519-88FEE880558C}" destId="{E1E50153-92B6-41BD-9A11-211598959463}" srcOrd="0" destOrd="0" presId="urn:microsoft.com/office/officeart/2005/8/layout/hList3"/>
    <dgm:cxn modelId="{6F9EE9F1-7750-4A90-BECD-D184B25832CB}" type="presParOf" srcId="{EF55AEAD-66D6-4124-B519-88FEE880558C}" destId="{2233C25C-434B-4130-BB13-FFC94F26320D}" srcOrd="1" destOrd="0" presId="urn:microsoft.com/office/officeart/2005/8/layout/hList3"/>
    <dgm:cxn modelId="{87C07193-FD0E-42D6-933B-2158C13EDD48}" type="presParOf" srcId="{EB2C2B14-B278-424D-801F-ADFF9FB59666}" destId="{30C1514F-9987-4B58-AAA7-7BF51B7CA98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6C6816F-6308-40BD-B162-728075F3AD58}" type="doc">
      <dgm:prSet loTypeId="urn:microsoft.com/office/officeart/2005/8/layout/process4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1A490129-4779-48A7-B997-10EE3FFF7251}">
      <dgm:prSet phldrT="[Текст]"/>
      <dgm:spPr/>
      <dgm:t>
        <a:bodyPr/>
        <a:lstStyle/>
        <a:p>
          <a:r>
            <a:rPr lang="ru-RU" dirty="0" smtClean="0"/>
            <a:t>анализ требований технического задания</a:t>
          </a:r>
          <a:endParaRPr lang="ru-RU" dirty="0"/>
        </a:p>
      </dgm:t>
    </dgm:pt>
    <dgm:pt modelId="{835051BF-C1FB-4E7F-8737-7DA54BC25BE3}" type="parTrans" cxnId="{935CDD88-ECBF-40BA-9DFF-B180D4E762E7}">
      <dgm:prSet/>
      <dgm:spPr/>
      <dgm:t>
        <a:bodyPr/>
        <a:lstStyle/>
        <a:p>
          <a:endParaRPr lang="ru-RU"/>
        </a:p>
      </dgm:t>
    </dgm:pt>
    <dgm:pt modelId="{2C8CC656-AE52-422F-BB4B-8C056D9950E8}" type="sibTrans" cxnId="{935CDD88-ECBF-40BA-9DFF-B180D4E762E7}">
      <dgm:prSet/>
      <dgm:spPr/>
      <dgm:t>
        <a:bodyPr/>
        <a:lstStyle/>
        <a:p>
          <a:endParaRPr lang="ru-RU"/>
        </a:p>
      </dgm:t>
    </dgm:pt>
    <dgm:pt modelId="{5A86B761-2886-43D9-A14A-05EF95BCF8B8}">
      <dgm:prSet phldrT="[Текст]"/>
      <dgm:spPr/>
      <dgm:t>
        <a:bodyPr/>
        <a:lstStyle/>
        <a:p>
          <a:r>
            <a:rPr lang="ru-RU" dirty="0" smtClean="0"/>
            <a:t>формулировка содержательной постановки задачи</a:t>
          </a:r>
          <a:endParaRPr lang="ru-RU" dirty="0"/>
        </a:p>
      </dgm:t>
    </dgm:pt>
    <dgm:pt modelId="{F967A159-917E-406E-B9BB-CD7CDA206404}" type="parTrans" cxnId="{0111F9C3-9370-44DA-A5B6-C1F48ECEA47C}">
      <dgm:prSet/>
      <dgm:spPr/>
      <dgm:t>
        <a:bodyPr/>
        <a:lstStyle/>
        <a:p>
          <a:endParaRPr lang="ru-RU"/>
        </a:p>
      </dgm:t>
    </dgm:pt>
    <dgm:pt modelId="{58C43383-CE09-4DBF-AC42-5E01CE242E7F}" type="sibTrans" cxnId="{0111F9C3-9370-44DA-A5B6-C1F48ECEA47C}">
      <dgm:prSet/>
      <dgm:spPr/>
      <dgm:t>
        <a:bodyPr/>
        <a:lstStyle/>
        <a:p>
          <a:endParaRPr lang="ru-RU"/>
        </a:p>
      </dgm:t>
    </dgm:pt>
    <dgm:pt modelId="{80360E49-EA93-4BF9-82C6-872BEDE619F1}">
      <dgm:prSet phldrT="[Текст]"/>
      <dgm:spPr/>
      <dgm:t>
        <a:bodyPr/>
        <a:lstStyle/>
        <a:p>
          <a:r>
            <a:rPr lang="ru-RU" dirty="0" smtClean="0"/>
            <a:t>выбор математического аппарата формализации</a:t>
          </a:r>
          <a:endParaRPr lang="ru-RU" dirty="0"/>
        </a:p>
      </dgm:t>
    </dgm:pt>
    <dgm:pt modelId="{22DAC506-5981-43C9-B89C-BC4461353587}" type="parTrans" cxnId="{F4FD04C8-DFBC-4107-8E86-C4E79E2BA9FE}">
      <dgm:prSet/>
      <dgm:spPr/>
      <dgm:t>
        <a:bodyPr/>
        <a:lstStyle/>
        <a:p>
          <a:endParaRPr lang="ru-RU"/>
        </a:p>
      </dgm:t>
    </dgm:pt>
    <dgm:pt modelId="{ABAAE0AE-344F-4913-8878-7EBAE168BE5C}" type="sibTrans" cxnId="{F4FD04C8-DFBC-4107-8E86-C4E79E2BA9FE}">
      <dgm:prSet/>
      <dgm:spPr/>
      <dgm:t>
        <a:bodyPr/>
        <a:lstStyle/>
        <a:p>
          <a:endParaRPr lang="ru-RU"/>
        </a:p>
      </dgm:t>
    </dgm:pt>
    <dgm:pt modelId="{DA578ACF-EE9D-461C-B31E-6EC558B17BE2}">
      <dgm:prSet phldrT="[Текст]"/>
      <dgm:spPr/>
      <dgm:t>
        <a:bodyPr/>
        <a:lstStyle/>
        <a:p>
          <a:r>
            <a:rPr lang="ru-RU" dirty="0" smtClean="0"/>
            <a:t>выбор или разработка методов решения подзадач</a:t>
          </a:r>
          <a:endParaRPr lang="ru-RU" dirty="0"/>
        </a:p>
      </dgm:t>
    </dgm:pt>
    <dgm:pt modelId="{D2714960-C944-44F5-93E9-576597C64837}" type="parTrans" cxnId="{EEC3420F-A23E-4550-9F0E-FDC3197413DA}">
      <dgm:prSet/>
      <dgm:spPr/>
      <dgm:t>
        <a:bodyPr/>
        <a:lstStyle/>
        <a:p>
          <a:endParaRPr lang="ru-RU"/>
        </a:p>
      </dgm:t>
    </dgm:pt>
    <dgm:pt modelId="{49470C92-C93E-4D25-827C-0C07B777BBF8}" type="sibTrans" cxnId="{EEC3420F-A23E-4550-9F0E-FDC3197413DA}">
      <dgm:prSet/>
      <dgm:spPr/>
      <dgm:t>
        <a:bodyPr/>
        <a:lstStyle/>
        <a:p>
          <a:endParaRPr lang="ru-RU"/>
        </a:p>
      </dgm:t>
    </dgm:pt>
    <dgm:pt modelId="{AB8A589F-B700-4FA2-A6B2-85CD616CAF3C}">
      <dgm:prSet phldrT="[Текст]"/>
      <dgm:spPr/>
      <dgm:t>
        <a:bodyPr/>
        <a:lstStyle/>
        <a:p>
          <a:r>
            <a:rPr lang="ru-RU" dirty="0" smtClean="0"/>
            <a:t>построение модели предметной области</a:t>
          </a:r>
          <a:endParaRPr lang="ru-RU" dirty="0"/>
        </a:p>
      </dgm:t>
    </dgm:pt>
    <dgm:pt modelId="{CAC1CD1B-32ED-4526-AC43-E87429E5B1D5}" type="parTrans" cxnId="{245521D8-D05E-4BD3-AC6F-ABDFC856EAD8}">
      <dgm:prSet/>
      <dgm:spPr/>
      <dgm:t>
        <a:bodyPr/>
        <a:lstStyle/>
        <a:p>
          <a:endParaRPr lang="ru-RU"/>
        </a:p>
      </dgm:t>
    </dgm:pt>
    <dgm:pt modelId="{FE5D1944-2210-42F6-9F32-EB9E92556D8E}" type="sibTrans" cxnId="{245521D8-D05E-4BD3-AC6F-ABDFC856EAD8}">
      <dgm:prSet/>
      <dgm:spPr/>
      <dgm:t>
        <a:bodyPr/>
        <a:lstStyle/>
        <a:p>
          <a:endParaRPr lang="ru-RU"/>
        </a:p>
      </dgm:t>
    </dgm:pt>
    <dgm:pt modelId="{6D27EED3-5845-408B-97F5-A80BE93FAAE1}">
      <dgm:prSet phldrT="[Текст]"/>
      <dgm:spPr/>
      <dgm:t>
        <a:bodyPr/>
        <a:lstStyle/>
        <a:p>
          <a:r>
            <a:rPr lang="ru-RU" dirty="0" smtClean="0"/>
            <a:t>определение подзадач</a:t>
          </a:r>
          <a:endParaRPr lang="ru-RU" dirty="0"/>
        </a:p>
      </dgm:t>
    </dgm:pt>
    <dgm:pt modelId="{E7F74B55-BBAF-4974-809A-C3B6B34F9D12}" type="parTrans" cxnId="{4608084E-0392-460C-A5E8-B6D6877E3B24}">
      <dgm:prSet/>
      <dgm:spPr/>
      <dgm:t>
        <a:bodyPr/>
        <a:lstStyle/>
        <a:p>
          <a:endParaRPr lang="ru-RU"/>
        </a:p>
      </dgm:t>
    </dgm:pt>
    <dgm:pt modelId="{D56AB312-5137-4E23-AC3A-326DD22EA445}" type="sibTrans" cxnId="{4608084E-0392-460C-A5E8-B6D6877E3B24}">
      <dgm:prSet/>
      <dgm:spPr/>
      <dgm:t>
        <a:bodyPr/>
        <a:lstStyle/>
        <a:p>
          <a:endParaRPr lang="ru-RU"/>
        </a:p>
      </dgm:t>
    </dgm:pt>
    <dgm:pt modelId="{470BB7C0-233F-4F2A-9EB1-3957A191D59D}" type="pres">
      <dgm:prSet presAssocID="{D6C6816F-6308-40BD-B162-728075F3AD5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CE6836-835C-4E75-AB95-DD29678FB357}" type="pres">
      <dgm:prSet presAssocID="{DA578ACF-EE9D-461C-B31E-6EC558B17BE2}" presName="boxAndChildren" presStyleCnt="0"/>
      <dgm:spPr/>
    </dgm:pt>
    <dgm:pt modelId="{19C7D06A-A0DB-4D14-9AE5-372D272E305E}" type="pres">
      <dgm:prSet presAssocID="{DA578ACF-EE9D-461C-B31E-6EC558B17BE2}" presName="parentTextBox" presStyleLbl="node1" presStyleIdx="0" presStyleCnt="6"/>
      <dgm:spPr/>
      <dgm:t>
        <a:bodyPr/>
        <a:lstStyle/>
        <a:p>
          <a:endParaRPr lang="ru-RU"/>
        </a:p>
      </dgm:t>
    </dgm:pt>
    <dgm:pt modelId="{2CA3872C-DDFF-4063-9832-52A20A6984A0}" type="pres">
      <dgm:prSet presAssocID="{D56AB312-5137-4E23-AC3A-326DD22EA445}" presName="sp" presStyleCnt="0"/>
      <dgm:spPr/>
    </dgm:pt>
    <dgm:pt modelId="{098A0B75-434F-46A0-83F5-E3F6CD9151D1}" type="pres">
      <dgm:prSet presAssocID="{6D27EED3-5845-408B-97F5-A80BE93FAAE1}" presName="arrowAndChildren" presStyleCnt="0"/>
      <dgm:spPr/>
    </dgm:pt>
    <dgm:pt modelId="{47C55E4C-63ED-4FF3-8225-00813DCF4254}" type="pres">
      <dgm:prSet presAssocID="{6D27EED3-5845-408B-97F5-A80BE93FAAE1}" presName="parentTextArrow" presStyleLbl="node1" presStyleIdx="1" presStyleCnt="6"/>
      <dgm:spPr/>
      <dgm:t>
        <a:bodyPr/>
        <a:lstStyle/>
        <a:p>
          <a:endParaRPr lang="ru-RU"/>
        </a:p>
      </dgm:t>
    </dgm:pt>
    <dgm:pt modelId="{A75FF159-6798-4DC5-872C-1A8D44D8AEAD}" type="pres">
      <dgm:prSet presAssocID="{FE5D1944-2210-42F6-9F32-EB9E92556D8E}" presName="sp" presStyleCnt="0"/>
      <dgm:spPr/>
    </dgm:pt>
    <dgm:pt modelId="{C64AE1CC-F294-4DA7-BD44-601C02F929DB}" type="pres">
      <dgm:prSet presAssocID="{AB8A589F-B700-4FA2-A6B2-85CD616CAF3C}" presName="arrowAndChildren" presStyleCnt="0"/>
      <dgm:spPr/>
    </dgm:pt>
    <dgm:pt modelId="{31C05DAF-860F-47F6-BC85-BEB1971A212D}" type="pres">
      <dgm:prSet presAssocID="{AB8A589F-B700-4FA2-A6B2-85CD616CAF3C}" presName="parentTextArrow" presStyleLbl="node1" presStyleIdx="2" presStyleCnt="6"/>
      <dgm:spPr/>
      <dgm:t>
        <a:bodyPr/>
        <a:lstStyle/>
        <a:p>
          <a:endParaRPr lang="ru-RU"/>
        </a:p>
      </dgm:t>
    </dgm:pt>
    <dgm:pt modelId="{60717B8A-FE9A-4E95-803F-5CA103CDE05F}" type="pres">
      <dgm:prSet presAssocID="{ABAAE0AE-344F-4913-8878-7EBAE168BE5C}" presName="sp" presStyleCnt="0"/>
      <dgm:spPr/>
    </dgm:pt>
    <dgm:pt modelId="{8873CF2C-D561-4E4E-AEA2-88CD29453C34}" type="pres">
      <dgm:prSet presAssocID="{80360E49-EA93-4BF9-82C6-872BEDE619F1}" presName="arrowAndChildren" presStyleCnt="0"/>
      <dgm:spPr/>
    </dgm:pt>
    <dgm:pt modelId="{6FD60D31-3BC7-4EA8-9E5E-BD94329144E2}" type="pres">
      <dgm:prSet presAssocID="{80360E49-EA93-4BF9-82C6-872BEDE619F1}" presName="parentTextArrow" presStyleLbl="node1" presStyleIdx="3" presStyleCnt="6"/>
      <dgm:spPr/>
      <dgm:t>
        <a:bodyPr/>
        <a:lstStyle/>
        <a:p>
          <a:endParaRPr lang="ru-RU"/>
        </a:p>
      </dgm:t>
    </dgm:pt>
    <dgm:pt modelId="{F1816362-FD8F-4538-A0E7-C811A6C97AC1}" type="pres">
      <dgm:prSet presAssocID="{58C43383-CE09-4DBF-AC42-5E01CE242E7F}" presName="sp" presStyleCnt="0"/>
      <dgm:spPr/>
    </dgm:pt>
    <dgm:pt modelId="{68365698-2AA2-42FA-B6DA-4FC106FB9EEF}" type="pres">
      <dgm:prSet presAssocID="{5A86B761-2886-43D9-A14A-05EF95BCF8B8}" presName="arrowAndChildren" presStyleCnt="0"/>
      <dgm:spPr/>
    </dgm:pt>
    <dgm:pt modelId="{704677D0-F8E5-4977-A612-334E63E25DF4}" type="pres">
      <dgm:prSet presAssocID="{5A86B761-2886-43D9-A14A-05EF95BCF8B8}" presName="parentTextArrow" presStyleLbl="node1" presStyleIdx="4" presStyleCnt="6"/>
      <dgm:spPr/>
      <dgm:t>
        <a:bodyPr/>
        <a:lstStyle/>
        <a:p>
          <a:endParaRPr lang="ru-RU"/>
        </a:p>
      </dgm:t>
    </dgm:pt>
    <dgm:pt modelId="{060E32CD-8121-480E-9F61-2D258AB3C012}" type="pres">
      <dgm:prSet presAssocID="{2C8CC656-AE52-422F-BB4B-8C056D9950E8}" presName="sp" presStyleCnt="0"/>
      <dgm:spPr/>
    </dgm:pt>
    <dgm:pt modelId="{490941E8-C794-4F58-BB2F-0DCA66AF17A2}" type="pres">
      <dgm:prSet presAssocID="{1A490129-4779-48A7-B997-10EE3FFF7251}" presName="arrowAndChildren" presStyleCnt="0"/>
      <dgm:spPr/>
    </dgm:pt>
    <dgm:pt modelId="{648E27E1-841D-4E66-98AE-59C3329F0310}" type="pres">
      <dgm:prSet presAssocID="{1A490129-4779-48A7-B997-10EE3FFF7251}" presName="parentTextArrow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01886A81-1D6A-4CA5-A488-23B4ED912FBA}" type="presOf" srcId="{AB8A589F-B700-4FA2-A6B2-85CD616CAF3C}" destId="{31C05DAF-860F-47F6-BC85-BEB1971A212D}" srcOrd="0" destOrd="0" presId="urn:microsoft.com/office/officeart/2005/8/layout/process4"/>
    <dgm:cxn modelId="{F4FD04C8-DFBC-4107-8E86-C4E79E2BA9FE}" srcId="{D6C6816F-6308-40BD-B162-728075F3AD58}" destId="{80360E49-EA93-4BF9-82C6-872BEDE619F1}" srcOrd="2" destOrd="0" parTransId="{22DAC506-5981-43C9-B89C-BC4461353587}" sibTransId="{ABAAE0AE-344F-4913-8878-7EBAE168BE5C}"/>
    <dgm:cxn modelId="{29CE9A85-F472-4972-A2FD-CFFED8D7BF4C}" type="presOf" srcId="{6D27EED3-5845-408B-97F5-A80BE93FAAE1}" destId="{47C55E4C-63ED-4FF3-8225-00813DCF4254}" srcOrd="0" destOrd="0" presId="urn:microsoft.com/office/officeart/2005/8/layout/process4"/>
    <dgm:cxn modelId="{E31F60E8-CD1D-4728-90FE-1010E52AFBFC}" type="presOf" srcId="{D6C6816F-6308-40BD-B162-728075F3AD58}" destId="{470BB7C0-233F-4F2A-9EB1-3957A191D59D}" srcOrd="0" destOrd="0" presId="urn:microsoft.com/office/officeart/2005/8/layout/process4"/>
    <dgm:cxn modelId="{86B6B409-A802-4820-8A47-DEA9FC4A86AE}" type="presOf" srcId="{5A86B761-2886-43D9-A14A-05EF95BCF8B8}" destId="{704677D0-F8E5-4977-A612-334E63E25DF4}" srcOrd="0" destOrd="0" presId="urn:microsoft.com/office/officeart/2005/8/layout/process4"/>
    <dgm:cxn modelId="{51E0B251-E52E-4297-9A47-D5F328B6700C}" type="presOf" srcId="{DA578ACF-EE9D-461C-B31E-6EC558B17BE2}" destId="{19C7D06A-A0DB-4D14-9AE5-372D272E305E}" srcOrd="0" destOrd="0" presId="urn:microsoft.com/office/officeart/2005/8/layout/process4"/>
    <dgm:cxn modelId="{0111F9C3-9370-44DA-A5B6-C1F48ECEA47C}" srcId="{D6C6816F-6308-40BD-B162-728075F3AD58}" destId="{5A86B761-2886-43D9-A14A-05EF95BCF8B8}" srcOrd="1" destOrd="0" parTransId="{F967A159-917E-406E-B9BB-CD7CDA206404}" sibTransId="{58C43383-CE09-4DBF-AC42-5E01CE242E7F}"/>
    <dgm:cxn modelId="{3CF8C5FC-0522-45F0-9A8D-07AD141039F7}" type="presOf" srcId="{1A490129-4779-48A7-B997-10EE3FFF7251}" destId="{648E27E1-841D-4E66-98AE-59C3329F0310}" srcOrd="0" destOrd="0" presId="urn:microsoft.com/office/officeart/2005/8/layout/process4"/>
    <dgm:cxn modelId="{1D8BE10F-6E6D-446F-9DD3-268923EE2865}" type="presOf" srcId="{80360E49-EA93-4BF9-82C6-872BEDE619F1}" destId="{6FD60D31-3BC7-4EA8-9E5E-BD94329144E2}" srcOrd="0" destOrd="0" presId="urn:microsoft.com/office/officeart/2005/8/layout/process4"/>
    <dgm:cxn modelId="{245521D8-D05E-4BD3-AC6F-ABDFC856EAD8}" srcId="{D6C6816F-6308-40BD-B162-728075F3AD58}" destId="{AB8A589F-B700-4FA2-A6B2-85CD616CAF3C}" srcOrd="3" destOrd="0" parTransId="{CAC1CD1B-32ED-4526-AC43-E87429E5B1D5}" sibTransId="{FE5D1944-2210-42F6-9F32-EB9E92556D8E}"/>
    <dgm:cxn modelId="{4608084E-0392-460C-A5E8-B6D6877E3B24}" srcId="{D6C6816F-6308-40BD-B162-728075F3AD58}" destId="{6D27EED3-5845-408B-97F5-A80BE93FAAE1}" srcOrd="4" destOrd="0" parTransId="{E7F74B55-BBAF-4974-809A-C3B6B34F9D12}" sibTransId="{D56AB312-5137-4E23-AC3A-326DD22EA445}"/>
    <dgm:cxn modelId="{EEC3420F-A23E-4550-9F0E-FDC3197413DA}" srcId="{D6C6816F-6308-40BD-B162-728075F3AD58}" destId="{DA578ACF-EE9D-461C-B31E-6EC558B17BE2}" srcOrd="5" destOrd="0" parTransId="{D2714960-C944-44F5-93E9-576597C64837}" sibTransId="{49470C92-C93E-4D25-827C-0C07B777BBF8}"/>
    <dgm:cxn modelId="{935CDD88-ECBF-40BA-9DFF-B180D4E762E7}" srcId="{D6C6816F-6308-40BD-B162-728075F3AD58}" destId="{1A490129-4779-48A7-B997-10EE3FFF7251}" srcOrd="0" destOrd="0" parTransId="{835051BF-C1FB-4E7F-8737-7DA54BC25BE3}" sibTransId="{2C8CC656-AE52-422F-BB4B-8C056D9950E8}"/>
    <dgm:cxn modelId="{0437FB27-A9BA-45F6-B5EB-3FCB55197D74}" type="presParOf" srcId="{470BB7C0-233F-4F2A-9EB1-3957A191D59D}" destId="{FFCE6836-835C-4E75-AB95-DD29678FB357}" srcOrd="0" destOrd="0" presId="urn:microsoft.com/office/officeart/2005/8/layout/process4"/>
    <dgm:cxn modelId="{BDEDAB73-83AA-4142-B04D-41CEF6FE1CD0}" type="presParOf" srcId="{FFCE6836-835C-4E75-AB95-DD29678FB357}" destId="{19C7D06A-A0DB-4D14-9AE5-372D272E305E}" srcOrd="0" destOrd="0" presId="urn:microsoft.com/office/officeart/2005/8/layout/process4"/>
    <dgm:cxn modelId="{4146B600-B07C-436B-9687-7E47DE1CD602}" type="presParOf" srcId="{470BB7C0-233F-4F2A-9EB1-3957A191D59D}" destId="{2CA3872C-DDFF-4063-9832-52A20A6984A0}" srcOrd="1" destOrd="0" presId="urn:microsoft.com/office/officeart/2005/8/layout/process4"/>
    <dgm:cxn modelId="{0029656B-FD26-4606-9269-0B73E224EF35}" type="presParOf" srcId="{470BB7C0-233F-4F2A-9EB1-3957A191D59D}" destId="{098A0B75-434F-46A0-83F5-E3F6CD9151D1}" srcOrd="2" destOrd="0" presId="urn:microsoft.com/office/officeart/2005/8/layout/process4"/>
    <dgm:cxn modelId="{9771D8FD-7C3D-4FCB-A469-98B3E3AADA48}" type="presParOf" srcId="{098A0B75-434F-46A0-83F5-E3F6CD9151D1}" destId="{47C55E4C-63ED-4FF3-8225-00813DCF4254}" srcOrd="0" destOrd="0" presId="urn:microsoft.com/office/officeart/2005/8/layout/process4"/>
    <dgm:cxn modelId="{0D5F3895-637D-4B5E-8D0F-5FF8F26A2D33}" type="presParOf" srcId="{470BB7C0-233F-4F2A-9EB1-3957A191D59D}" destId="{A75FF159-6798-4DC5-872C-1A8D44D8AEAD}" srcOrd="3" destOrd="0" presId="urn:microsoft.com/office/officeart/2005/8/layout/process4"/>
    <dgm:cxn modelId="{2C6ECD81-0690-464D-8A25-0040E685872E}" type="presParOf" srcId="{470BB7C0-233F-4F2A-9EB1-3957A191D59D}" destId="{C64AE1CC-F294-4DA7-BD44-601C02F929DB}" srcOrd="4" destOrd="0" presId="urn:microsoft.com/office/officeart/2005/8/layout/process4"/>
    <dgm:cxn modelId="{8D899617-4893-44BF-A4F2-BC23F0E5CC2A}" type="presParOf" srcId="{C64AE1CC-F294-4DA7-BD44-601C02F929DB}" destId="{31C05DAF-860F-47F6-BC85-BEB1971A212D}" srcOrd="0" destOrd="0" presId="urn:microsoft.com/office/officeart/2005/8/layout/process4"/>
    <dgm:cxn modelId="{84F70AEF-C65C-4560-9567-E10E2398E153}" type="presParOf" srcId="{470BB7C0-233F-4F2A-9EB1-3957A191D59D}" destId="{60717B8A-FE9A-4E95-803F-5CA103CDE05F}" srcOrd="5" destOrd="0" presId="urn:microsoft.com/office/officeart/2005/8/layout/process4"/>
    <dgm:cxn modelId="{E5C41C93-A65D-47D5-B58C-E321660C8C2D}" type="presParOf" srcId="{470BB7C0-233F-4F2A-9EB1-3957A191D59D}" destId="{8873CF2C-D561-4E4E-AEA2-88CD29453C34}" srcOrd="6" destOrd="0" presId="urn:microsoft.com/office/officeart/2005/8/layout/process4"/>
    <dgm:cxn modelId="{84C1AE20-BA32-4F02-8278-45AA805F1D48}" type="presParOf" srcId="{8873CF2C-D561-4E4E-AEA2-88CD29453C34}" destId="{6FD60D31-3BC7-4EA8-9E5E-BD94329144E2}" srcOrd="0" destOrd="0" presId="urn:microsoft.com/office/officeart/2005/8/layout/process4"/>
    <dgm:cxn modelId="{183A59F0-0A10-47E4-BB11-26B610852148}" type="presParOf" srcId="{470BB7C0-233F-4F2A-9EB1-3957A191D59D}" destId="{F1816362-FD8F-4538-A0E7-C811A6C97AC1}" srcOrd="7" destOrd="0" presId="urn:microsoft.com/office/officeart/2005/8/layout/process4"/>
    <dgm:cxn modelId="{61EAD282-2063-46C0-9B28-32A5D2C65000}" type="presParOf" srcId="{470BB7C0-233F-4F2A-9EB1-3957A191D59D}" destId="{68365698-2AA2-42FA-B6DA-4FC106FB9EEF}" srcOrd="8" destOrd="0" presId="urn:microsoft.com/office/officeart/2005/8/layout/process4"/>
    <dgm:cxn modelId="{029A55D3-409F-4A0C-8663-B438B4F5DAA1}" type="presParOf" srcId="{68365698-2AA2-42FA-B6DA-4FC106FB9EEF}" destId="{704677D0-F8E5-4977-A612-334E63E25DF4}" srcOrd="0" destOrd="0" presId="urn:microsoft.com/office/officeart/2005/8/layout/process4"/>
    <dgm:cxn modelId="{B52C5484-DCE0-4681-B036-E6B961BC8BD6}" type="presParOf" srcId="{470BB7C0-233F-4F2A-9EB1-3957A191D59D}" destId="{060E32CD-8121-480E-9F61-2D258AB3C012}" srcOrd="9" destOrd="0" presId="urn:microsoft.com/office/officeart/2005/8/layout/process4"/>
    <dgm:cxn modelId="{C19CC64D-6427-4ECE-A7B0-2E2B7A22EB5B}" type="presParOf" srcId="{470BB7C0-233F-4F2A-9EB1-3957A191D59D}" destId="{490941E8-C794-4F58-BB2F-0DCA66AF17A2}" srcOrd="10" destOrd="0" presId="urn:microsoft.com/office/officeart/2005/8/layout/process4"/>
    <dgm:cxn modelId="{9EE98907-8256-4F37-8478-46919B1DEB4E}" type="presParOf" srcId="{490941E8-C794-4F58-BB2F-0DCA66AF17A2}" destId="{648E27E1-841D-4E66-98AE-59C3329F031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A57669-BF86-45A1-98B6-211E3BAB573F}">
      <dsp:nvSpPr>
        <dsp:cNvPr id="0" name=""/>
        <dsp:cNvSpPr/>
      </dsp:nvSpPr>
      <dsp:spPr>
        <a:xfrm>
          <a:off x="0" y="0"/>
          <a:ext cx="4286280" cy="2428892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Основные процессы</a:t>
          </a:r>
          <a:endParaRPr lang="ru-RU" sz="3300" kern="1200" dirty="0"/>
        </a:p>
      </dsp:txBody>
      <dsp:txXfrm>
        <a:off x="0" y="0"/>
        <a:ext cx="4286280" cy="728667"/>
      </dsp:txXfrm>
    </dsp:sp>
    <dsp:sp modelId="{8029645F-599C-4DC8-BA65-71E20C12C7F3}">
      <dsp:nvSpPr>
        <dsp:cNvPr id="0" name=""/>
        <dsp:cNvSpPr/>
      </dsp:nvSpPr>
      <dsp:spPr>
        <a:xfrm>
          <a:off x="428627" y="729127"/>
          <a:ext cx="3429024" cy="28098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Приобретение</a:t>
          </a:r>
          <a:endParaRPr lang="ru-RU" sz="1500" kern="1200" dirty="0"/>
        </a:p>
      </dsp:txBody>
      <dsp:txXfrm>
        <a:off x="428627" y="729127"/>
        <a:ext cx="3429024" cy="280988"/>
      </dsp:txXfrm>
    </dsp:sp>
    <dsp:sp modelId="{2216C3D7-E282-4BB3-A89F-F33AB34CEF1A}">
      <dsp:nvSpPr>
        <dsp:cNvPr id="0" name=""/>
        <dsp:cNvSpPr/>
      </dsp:nvSpPr>
      <dsp:spPr>
        <a:xfrm>
          <a:off x="428627" y="1053345"/>
          <a:ext cx="3429024" cy="28098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Поставка</a:t>
          </a:r>
        </a:p>
      </dsp:txBody>
      <dsp:txXfrm>
        <a:off x="428627" y="1053345"/>
        <a:ext cx="3429024" cy="280988"/>
      </dsp:txXfrm>
    </dsp:sp>
    <dsp:sp modelId="{E0BAC78E-254A-4BB1-85BA-C3A5513172D7}">
      <dsp:nvSpPr>
        <dsp:cNvPr id="0" name=""/>
        <dsp:cNvSpPr/>
      </dsp:nvSpPr>
      <dsp:spPr>
        <a:xfrm>
          <a:off x="428627" y="1377563"/>
          <a:ext cx="3429024" cy="28098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Разработка</a:t>
          </a:r>
        </a:p>
      </dsp:txBody>
      <dsp:txXfrm>
        <a:off x="428627" y="1377563"/>
        <a:ext cx="3429024" cy="280988"/>
      </dsp:txXfrm>
    </dsp:sp>
    <dsp:sp modelId="{D053AC8B-8553-4929-9BD2-28CC68323E92}">
      <dsp:nvSpPr>
        <dsp:cNvPr id="0" name=""/>
        <dsp:cNvSpPr/>
      </dsp:nvSpPr>
      <dsp:spPr>
        <a:xfrm>
          <a:off x="428627" y="1701781"/>
          <a:ext cx="3429024" cy="28098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Эксплуатация</a:t>
          </a:r>
        </a:p>
      </dsp:txBody>
      <dsp:txXfrm>
        <a:off x="428627" y="1701781"/>
        <a:ext cx="3429024" cy="280988"/>
      </dsp:txXfrm>
    </dsp:sp>
    <dsp:sp modelId="{C32F6D56-ACFC-48BE-9287-F53FE6C4D921}">
      <dsp:nvSpPr>
        <dsp:cNvPr id="0" name=""/>
        <dsp:cNvSpPr/>
      </dsp:nvSpPr>
      <dsp:spPr>
        <a:xfrm>
          <a:off x="428627" y="2025998"/>
          <a:ext cx="3429024" cy="28098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Сопровождение</a:t>
          </a:r>
        </a:p>
      </dsp:txBody>
      <dsp:txXfrm>
        <a:off x="428627" y="2025998"/>
        <a:ext cx="3429024" cy="280988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D2206A-36E7-4B9D-B644-97A8D272EC0F}">
      <dsp:nvSpPr>
        <dsp:cNvPr id="0" name=""/>
        <dsp:cNvSpPr/>
      </dsp:nvSpPr>
      <dsp:spPr>
        <a:xfrm>
          <a:off x="0" y="1828355"/>
          <a:ext cx="8640000" cy="6001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проектирование компонентов</a:t>
          </a:r>
          <a:endParaRPr lang="ru-RU" sz="2400" kern="1200" dirty="0"/>
        </a:p>
      </dsp:txBody>
      <dsp:txXfrm>
        <a:off x="0" y="1828355"/>
        <a:ext cx="8640000" cy="600107"/>
      </dsp:txXfrm>
    </dsp:sp>
    <dsp:sp modelId="{DCD1F5D6-B1F0-450C-87E1-5A17C7C71804}">
      <dsp:nvSpPr>
        <dsp:cNvPr id="0" name=""/>
        <dsp:cNvSpPr/>
      </dsp:nvSpPr>
      <dsp:spPr>
        <a:xfrm rot="10800000">
          <a:off x="0" y="914392"/>
          <a:ext cx="8640000" cy="922964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декомпозиция компонентов и построение структурных иерархий</a:t>
          </a:r>
          <a:endParaRPr lang="ru-RU" sz="2000" kern="1200" dirty="0"/>
        </a:p>
      </dsp:txBody>
      <dsp:txXfrm>
        <a:off x="0" y="914392"/>
        <a:ext cx="8640000" cy="323960"/>
      </dsp:txXfrm>
    </dsp:sp>
    <dsp:sp modelId="{30612954-4D27-47D5-B489-0B7D79862FE0}">
      <dsp:nvSpPr>
        <dsp:cNvPr id="0" name=""/>
        <dsp:cNvSpPr/>
      </dsp:nvSpPr>
      <dsp:spPr>
        <a:xfrm>
          <a:off x="0" y="1238353"/>
          <a:ext cx="8640000" cy="27596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в соответствии с рекомендациями блочно-иерархического подхода</a:t>
          </a:r>
          <a:endParaRPr lang="ru-RU" sz="1600" kern="1200" dirty="0"/>
        </a:p>
      </dsp:txBody>
      <dsp:txXfrm>
        <a:off x="0" y="1238353"/>
        <a:ext cx="8640000" cy="275966"/>
      </dsp:txXfrm>
    </dsp:sp>
    <dsp:sp modelId="{C7E88C26-3FA3-49E4-BFAC-493CA775035E}">
      <dsp:nvSpPr>
        <dsp:cNvPr id="0" name=""/>
        <dsp:cNvSpPr/>
      </dsp:nvSpPr>
      <dsp:spPr>
        <a:xfrm rot="10800000">
          <a:off x="0" y="429"/>
          <a:ext cx="8640000" cy="922964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проектирование общей структуры</a:t>
          </a:r>
          <a:endParaRPr lang="ru-RU" sz="2400" kern="1200" dirty="0"/>
        </a:p>
      </dsp:txBody>
      <dsp:txXfrm>
        <a:off x="0" y="429"/>
        <a:ext cx="8640000" cy="323960"/>
      </dsp:txXfrm>
    </dsp:sp>
    <dsp:sp modelId="{7DD42DEB-1687-4B49-8F98-4FBBBCF964AA}">
      <dsp:nvSpPr>
        <dsp:cNvPr id="0" name=""/>
        <dsp:cNvSpPr/>
      </dsp:nvSpPr>
      <dsp:spPr>
        <a:xfrm>
          <a:off x="0" y="324389"/>
          <a:ext cx="8640000" cy="27596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определение основных компонентов и их взаимосвязей</a:t>
          </a:r>
          <a:endParaRPr lang="ru-RU" sz="1600" kern="1200" dirty="0"/>
        </a:p>
      </dsp:txBody>
      <dsp:txXfrm>
        <a:off x="0" y="324389"/>
        <a:ext cx="8640000" cy="275966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A05B07-C732-447F-AC43-06953B249028}">
      <dsp:nvSpPr>
        <dsp:cNvPr id="0" name=""/>
        <dsp:cNvSpPr/>
      </dsp:nvSpPr>
      <dsp:spPr>
        <a:xfrm>
          <a:off x="0" y="13513"/>
          <a:ext cx="9001156" cy="1338662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Результатом проектирования является </a:t>
          </a:r>
          <a:r>
            <a:rPr lang="ru-RU" sz="1900" b="1" kern="1200" dirty="0" smtClean="0"/>
            <a:t>детальная модель </a:t>
          </a:r>
          <a:r>
            <a:rPr lang="ru-RU" sz="1900" kern="1200" dirty="0" smtClean="0"/>
            <a:t>разрабатываемого программного обеспечения вместе со спецификациями его компонентов всех уровней.</a:t>
          </a:r>
          <a:endParaRPr lang="ru-RU" sz="1900" kern="1200" dirty="0"/>
        </a:p>
      </dsp:txBody>
      <dsp:txXfrm>
        <a:off x="0" y="13513"/>
        <a:ext cx="9001156" cy="1338662"/>
      </dsp:txXfrm>
    </dsp:sp>
    <dsp:sp modelId="{32540FD4-A111-48C6-A1D2-C679FDF80DFF}">
      <dsp:nvSpPr>
        <dsp:cNvPr id="0" name=""/>
        <dsp:cNvSpPr/>
      </dsp:nvSpPr>
      <dsp:spPr>
        <a:xfrm>
          <a:off x="0" y="1406896"/>
          <a:ext cx="9001156" cy="1338662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i="1" kern="1200" dirty="0" smtClean="0"/>
            <a:t>Процесс проектирования охватывает как </a:t>
          </a:r>
          <a:r>
            <a:rPr lang="ru-RU" sz="1900" b="1" i="1" kern="1200" dirty="0" smtClean="0"/>
            <a:t>проектирование программ </a:t>
          </a:r>
          <a:r>
            <a:rPr lang="ru-RU" sz="1900" i="1" kern="1200" dirty="0" smtClean="0"/>
            <a:t>(подпрограмм) и определение взаимосвязей между ними, так и </a:t>
          </a:r>
          <a:r>
            <a:rPr lang="ru-RU" sz="1900" b="1" i="1" kern="1200" dirty="0" smtClean="0"/>
            <a:t>проектирование данных</a:t>
          </a:r>
          <a:r>
            <a:rPr lang="ru-RU" sz="1900" i="1" kern="1200" dirty="0" smtClean="0"/>
            <a:t>, с которыми взаимодействуют эти программы или подпрограммы.</a:t>
          </a:r>
          <a:endParaRPr lang="ru-RU" sz="1900" i="1" kern="1200" dirty="0"/>
        </a:p>
      </dsp:txBody>
      <dsp:txXfrm>
        <a:off x="0" y="1406896"/>
        <a:ext cx="9001156" cy="1338662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AD2C43-A6CA-4AF9-9BA7-EECDDD17A1EF}">
      <dsp:nvSpPr>
        <dsp:cNvPr id="0" name=""/>
        <dsp:cNvSpPr/>
      </dsp:nvSpPr>
      <dsp:spPr>
        <a:xfrm>
          <a:off x="0" y="104773"/>
          <a:ext cx="9000000" cy="1123965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Принято различать два аспекта проектирования:</a:t>
          </a:r>
          <a:endParaRPr lang="ru-RU" sz="3200" b="1" i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/>
          </a:endParaRPr>
        </a:p>
      </dsp:txBody>
      <dsp:txXfrm>
        <a:off x="0" y="104773"/>
        <a:ext cx="9000000" cy="1123965"/>
      </dsp:txXfrm>
    </dsp:sp>
    <dsp:sp modelId="{E1E50153-92B6-41BD-9A11-211598959463}">
      <dsp:nvSpPr>
        <dsp:cNvPr id="0" name=""/>
        <dsp:cNvSpPr/>
      </dsp:nvSpPr>
      <dsp:spPr>
        <a:xfrm>
          <a:off x="0" y="1185566"/>
          <a:ext cx="4500000" cy="35769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360000" rIns="83820" bIns="8382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u="sng" kern="1200" dirty="0" smtClean="0"/>
            <a:t>Логическое проектирование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ts val="2400"/>
            </a:spcAft>
          </a:pPr>
          <a:r>
            <a:rPr lang="ru-RU" sz="2000" kern="1200" dirty="0" smtClean="0"/>
            <a:t>проектные операции, которые непосредственно не зависят от имеющихся технических и программных средств, составляющих среду функционирования будущего программного продукта</a:t>
          </a:r>
          <a:endParaRPr lang="ru-RU" sz="20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185566"/>
        <a:ext cx="4500000" cy="3576978"/>
      </dsp:txXfrm>
    </dsp:sp>
    <dsp:sp modelId="{2233C25C-434B-4130-BB13-FFC94F26320D}">
      <dsp:nvSpPr>
        <dsp:cNvPr id="0" name=""/>
        <dsp:cNvSpPr/>
      </dsp:nvSpPr>
      <dsp:spPr>
        <a:xfrm>
          <a:off x="4500000" y="1185566"/>
          <a:ext cx="4500000" cy="35769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600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1200"/>
            </a:spcAft>
          </a:pPr>
          <a:r>
            <a:rPr lang="ru-RU" sz="2000" b="1" u="sng" kern="1200" dirty="0" smtClean="0"/>
            <a:t>Физическое проектирование</a:t>
          </a:r>
          <a:endParaRPr lang="ru-RU" sz="2000" u="sng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привязка к конкретным техническим и программным средствам среды функционирования, т.е. учёт ограничений, определённых в спецификациях</a:t>
          </a:r>
          <a:endParaRPr lang="ru-RU" sz="2200" kern="1200" dirty="0"/>
        </a:p>
      </dsp:txBody>
      <dsp:txXfrm>
        <a:off x="4500000" y="1185566"/>
        <a:ext cx="4500000" cy="3576978"/>
      </dsp:txXfrm>
    </dsp:sp>
    <dsp:sp modelId="{30C1514F-9987-4B58-AAA7-7BF51B7CA985}">
      <dsp:nvSpPr>
        <dsp:cNvPr id="0" name=""/>
        <dsp:cNvSpPr/>
      </dsp:nvSpPr>
      <dsp:spPr>
        <a:xfrm>
          <a:off x="0" y="4783488"/>
          <a:ext cx="9000000" cy="360047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08549C-53A4-4151-94A7-BCB0CAA2D81A}">
      <dsp:nvSpPr>
        <dsp:cNvPr id="0" name=""/>
        <dsp:cNvSpPr/>
      </dsp:nvSpPr>
      <dsp:spPr>
        <a:xfrm rot="10800000">
          <a:off x="695277" y="2065"/>
          <a:ext cx="8224916" cy="138907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2544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необходимость исправления ошибок, выявленных в процессе эксплуатации предыдущих версий</a:t>
          </a:r>
          <a:endParaRPr lang="ru-RU" sz="2100" kern="1200" dirty="0"/>
        </a:p>
      </dsp:txBody>
      <dsp:txXfrm rot="10800000">
        <a:off x="695277" y="2065"/>
        <a:ext cx="8224916" cy="1389076"/>
      </dsp:txXfrm>
    </dsp:sp>
    <dsp:sp modelId="{D3349637-B088-4B5A-AB41-1F42C38A9A3D}">
      <dsp:nvSpPr>
        <dsp:cNvPr id="0" name=""/>
        <dsp:cNvSpPr/>
      </dsp:nvSpPr>
      <dsp:spPr>
        <a:xfrm>
          <a:off x="0" y="2065"/>
          <a:ext cx="1389076" cy="138907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238C86-319D-4C11-8EFF-7466C61E44D4}">
      <dsp:nvSpPr>
        <dsp:cNvPr id="0" name=""/>
        <dsp:cNvSpPr/>
      </dsp:nvSpPr>
      <dsp:spPr>
        <a:xfrm rot="10800000">
          <a:off x="695277" y="1805791"/>
          <a:ext cx="8224916" cy="138907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2544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необходимость совершенствования предыдущих версий, например, улучшения интерфейса, расширения состава выполняемых функций или повышения его производительности</a:t>
          </a:r>
          <a:endParaRPr lang="ru-RU" sz="2100" kern="1200" dirty="0"/>
        </a:p>
      </dsp:txBody>
      <dsp:txXfrm rot="10800000">
        <a:off x="695277" y="1805791"/>
        <a:ext cx="8224916" cy="1389076"/>
      </dsp:txXfrm>
    </dsp:sp>
    <dsp:sp modelId="{817316A8-DD9B-4C77-9E8D-CD3DB3A23FD5}">
      <dsp:nvSpPr>
        <dsp:cNvPr id="0" name=""/>
        <dsp:cNvSpPr/>
      </dsp:nvSpPr>
      <dsp:spPr>
        <a:xfrm>
          <a:off x="0" y="1805791"/>
          <a:ext cx="1389076" cy="138907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A368FB-E38F-46A8-85AE-160BCDFF8DA3}">
      <dsp:nvSpPr>
        <dsp:cNvPr id="0" name=""/>
        <dsp:cNvSpPr/>
      </dsp:nvSpPr>
      <dsp:spPr>
        <a:xfrm rot="10800000">
          <a:off x="695277" y="3609517"/>
          <a:ext cx="8224916" cy="138907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2544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изменение среды функционирования, например, появление новых технических средств и/или программных продуктов, с которыми взаимодействует сопровождаемое программное обеспечение</a:t>
          </a:r>
          <a:endParaRPr lang="ru-RU" sz="2000" kern="1200" dirty="0"/>
        </a:p>
      </dsp:txBody>
      <dsp:txXfrm rot="10800000">
        <a:off x="695277" y="3609517"/>
        <a:ext cx="8224916" cy="1389076"/>
      </dsp:txXfrm>
    </dsp:sp>
    <dsp:sp modelId="{103B2EE5-19A6-4A79-BA46-8925B15D5EA2}">
      <dsp:nvSpPr>
        <dsp:cNvPr id="0" name=""/>
        <dsp:cNvSpPr/>
      </dsp:nvSpPr>
      <dsp:spPr>
        <a:xfrm>
          <a:off x="0" y="3609517"/>
          <a:ext cx="1389076" cy="138907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A57669-BF86-45A1-98B6-211E3BAB573F}">
      <dsp:nvSpPr>
        <dsp:cNvPr id="0" name=""/>
        <dsp:cNvSpPr/>
      </dsp:nvSpPr>
      <dsp:spPr>
        <a:xfrm>
          <a:off x="0" y="0"/>
          <a:ext cx="3714776" cy="521497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Вспомогательные процессы</a:t>
          </a:r>
          <a:endParaRPr lang="ru-RU" sz="2800" b="1" kern="1200" dirty="0"/>
        </a:p>
      </dsp:txBody>
      <dsp:txXfrm>
        <a:off x="0" y="0"/>
        <a:ext cx="3714776" cy="1564492"/>
      </dsp:txXfrm>
    </dsp:sp>
    <dsp:sp modelId="{8029645F-599C-4DC8-BA65-71E20C12C7F3}">
      <dsp:nvSpPr>
        <dsp:cNvPr id="0" name=""/>
        <dsp:cNvSpPr/>
      </dsp:nvSpPr>
      <dsp:spPr>
        <a:xfrm>
          <a:off x="371477" y="1463603"/>
          <a:ext cx="2971820" cy="3732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Документирование</a:t>
          </a:r>
          <a:endParaRPr lang="ru-RU" sz="1600" kern="1200" dirty="0"/>
        </a:p>
      </dsp:txBody>
      <dsp:txXfrm>
        <a:off x="371477" y="1463603"/>
        <a:ext cx="2971820" cy="373234"/>
      </dsp:txXfrm>
    </dsp:sp>
    <dsp:sp modelId="{2216C3D7-E282-4BB3-A89F-F33AB34CEF1A}">
      <dsp:nvSpPr>
        <dsp:cNvPr id="0" name=""/>
        <dsp:cNvSpPr/>
      </dsp:nvSpPr>
      <dsp:spPr>
        <a:xfrm>
          <a:off x="371477" y="1996102"/>
          <a:ext cx="2971820" cy="3732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Управление конфигурацией</a:t>
          </a:r>
          <a:endParaRPr lang="ru-RU" sz="1600" kern="1200" dirty="0"/>
        </a:p>
      </dsp:txBody>
      <dsp:txXfrm>
        <a:off x="371477" y="1996102"/>
        <a:ext cx="2971820" cy="373234"/>
      </dsp:txXfrm>
    </dsp:sp>
    <dsp:sp modelId="{D3317A22-2335-4807-8CD2-D5A61D843A0E}">
      <dsp:nvSpPr>
        <dsp:cNvPr id="0" name=""/>
        <dsp:cNvSpPr/>
      </dsp:nvSpPr>
      <dsp:spPr>
        <a:xfrm>
          <a:off x="371477" y="2426758"/>
          <a:ext cx="2971820" cy="3732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Обеспечение качества</a:t>
          </a:r>
          <a:endParaRPr lang="ru-RU" sz="1600" kern="1200" dirty="0"/>
        </a:p>
      </dsp:txBody>
      <dsp:txXfrm>
        <a:off x="371477" y="2426758"/>
        <a:ext cx="2971820" cy="373234"/>
      </dsp:txXfrm>
    </dsp:sp>
    <dsp:sp modelId="{054E5B9F-4F4A-41F6-91A7-8830DE819492}">
      <dsp:nvSpPr>
        <dsp:cNvPr id="0" name=""/>
        <dsp:cNvSpPr/>
      </dsp:nvSpPr>
      <dsp:spPr>
        <a:xfrm>
          <a:off x="371477" y="2857413"/>
          <a:ext cx="2971820" cy="3732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Верификация</a:t>
          </a:r>
          <a:endParaRPr lang="ru-RU" sz="1600" kern="1200" dirty="0"/>
        </a:p>
      </dsp:txBody>
      <dsp:txXfrm>
        <a:off x="371477" y="2857413"/>
        <a:ext cx="2971820" cy="373234"/>
      </dsp:txXfrm>
    </dsp:sp>
    <dsp:sp modelId="{9F2C6547-E8E8-4E2E-9F3A-9D7560F77060}">
      <dsp:nvSpPr>
        <dsp:cNvPr id="0" name=""/>
        <dsp:cNvSpPr/>
      </dsp:nvSpPr>
      <dsp:spPr>
        <a:xfrm>
          <a:off x="371477" y="3288069"/>
          <a:ext cx="2971820" cy="3732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Аттестация</a:t>
          </a:r>
          <a:endParaRPr lang="ru-RU" sz="1600" kern="1200" dirty="0"/>
        </a:p>
      </dsp:txBody>
      <dsp:txXfrm>
        <a:off x="371477" y="3288069"/>
        <a:ext cx="2971820" cy="373234"/>
      </dsp:txXfrm>
    </dsp:sp>
    <dsp:sp modelId="{ECBC22F5-09FA-49F2-B457-B846C7B8103D}">
      <dsp:nvSpPr>
        <dsp:cNvPr id="0" name=""/>
        <dsp:cNvSpPr/>
      </dsp:nvSpPr>
      <dsp:spPr>
        <a:xfrm>
          <a:off x="371477" y="3718724"/>
          <a:ext cx="2971820" cy="3732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Совместная оценка</a:t>
          </a:r>
          <a:endParaRPr lang="ru-RU" sz="1600" kern="1200" dirty="0"/>
        </a:p>
      </dsp:txBody>
      <dsp:txXfrm>
        <a:off x="371477" y="3718724"/>
        <a:ext cx="2971820" cy="373234"/>
      </dsp:txXfrm>
    </dsp:sp>
    <dsp:sp modelId="{CCA2D3DB-A10C-4220-8A59-CD118F0ECDF0}">
      <dsp:nvSpPr>
        <dsp:cNvPr id="0" name=""/>
        <dsp:cNvSpPr/>
      </dsp:nvSpPr>
      <dsp:spPr>
        <a:xfrm>
          <a:off x="371477" y="4149380"/>
          <a:ext cx="2971820" cy="3732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Аудит</a:t>
          </a:r>
          <a:endParaRPr lang="ru-RU" sz="1600" kern="1200" dirty="0"/>
        </a:p>
      </dsp:txBody>
      <dsp:txXfrm>
        <a:off x="371477" y="4149380"/>
        <a:ext cx="2971820" cy="373234"/>
      </dsp:txXfrm>
    </dsp:sp>
    <dsp:sp modelId="{AFDAD199-8036-4B45-B6D5-9C9D184D3215}">
      <dsp:nvSpPr>
        <dsp:cNvPr id="0" name=""/>
        <dsp:cNvSpPr/>
      </dsp:nvSpPr>
      <dsp:spPr>
        <a:xfrm>
          <a:off x="371477" y="4580035"/>
          <a:ext cx="2971820" cy="3732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Разрешение проблем</a:t>
          </a:r>
          <a:endParaRPr lang="ru-RU" sz="1600" kern="1200" dirty="0"/>
        </a:p>
      </dsp:txBody>
      <dsp:txXfrm>
        <a:off x="371477" y="4580035"/>
        <a:ext cx="2971820" cy="37323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A57669-BF86-45A1-98B6-211E3BAB573F}">
      <dsp:nvSpPr>
        <dsp:cNvPr id="0" name=""/>
        <dsp:cNvSpPr/>
      </dsp:nvSpPr>
      <dsp:spPr>
        <a:xfrm>
          <a:off x="0" y="0"/>
          <a:ext cx="4286280" cy="2571768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Организационные процессы</a:t>
          </a:r>
          <a:endParaRPr lang="ru-RU" sz="2300" kern="1200" dirty="0"/>
        </a:p>
      </dsp:txBody>
      <dsp:txXfrm>
        <a:off x="0" y="0"/>
        <a:ext cx="4286280" cy="771530"/>
      </dsp:txXfrm>
    </dsp:sp>
    <dsp:sp modelId="{8029645F-599C-4DC8-BA65-71E20C12C7F3}">
      <dsp:nvSpPr>
        <dsp:cNvPr id="0" name=""/>
        <dsp:cNvSpPr/>
      </dsp:nvSpPr>
      <dsp:spPr>
        <a:xfrm>
          <a:off x="428627" y="771593"/>
          <a:ext cx="3429024" cy="3746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Управление</a:t>
          </a:r>
          <a:endParaRPr lang="ru-RU" sz="2000" kern="1200" dirty="0"/>
        </a:p>
      </dsp:txBody>
      <dsp:txXfrm>
        <a:off x="428627" y="771593"/>
        <a:ext cx="3429024" cy="374651"/>
      </dsp:txXfrm>
    </dsp:sp>
    <dsp:sp modelId="{2216C3D7-E282-4BB3-A89F-F33AB34CEF1A}">
      <dsp:nvSpPr>
        <dsp:cNvPr id="0" name=""/>
        <dsp:cNvSpPr/>
      </dsp:nvSpPr>
      <dsp:spPr>
        <a:xfrm>
          <a:off x="428627" y="1203883"/>
          <a:ext cx="3429024" cy="3746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Усовершенствование</a:t>
          </a:r>
          <a:endParaRPr lang="ru-RU" sz="2000" kern="1200" dirty="0"/>
        </a:p>
      </dsp:txBody>
      <dsp:txXfrm>
        <a:off x="428627" y="1203883"/>
        <a:ext cx="3429024" cy="374651"/>
      </dsp:txXfrm>
    </dsp:sp>
    <dsp:sp modelId="{495621A3-74FF-4616-8966-211FFE2524C4}">
      <dsp:nvSpPr>
        <dsp:cNvPr id="0" name=""/>
        <dsp:cNvSpPr/>
      </dsp:nvSpPr>
      <dsp:spPr>
        <a:xfrm>
          <a:off x="428627" y="1636174"/>
          <a:ext cx="3429024" cy="3746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Создание инфраструктуры</a:t>
          </a:r>
          <a:endParaRPr lang="ru-RU" sz="2000" kern="1200" dirty="0"/>
        </a:p>
      </dsp:txBody>
      <dsp:txXfrm>
        <a:off x="428627" y="1636174"/>
        <a:ext cx="3429024" cy="374651"/>
      </dsp:txXfrm>
    </dsp:sp>
    <dsp:sp modelId="{DA42940E-4479-4E1E-BBF4-C5B39F915047}">
      <dsp:nvSpPr>
        <dsp:cNvPr id="0" name=""/>
        <dsp:cNvSpPr/>
      </dsp:nvSpPr>
      <dsp:spPr>
        <a:xfrm>
          <a:off x="428627" y="2068464"/>
          <a:ext cx="3429024" cy="3746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Обучение</a:t>
          </a:r>
          <a:endParaRPr lang="ru-RU" sz="2000" kern="1200" dirty="0"/>
        </a:p>
      </dsp:txBody>
      <dsp:txXfrm>
        <a:off x="428627" y="2068464"/>
        <a:ext cx="3429024" cy="37465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E38582-841E-4902-90C3-DE3172505CDC}">
      <dsp:nvSpPr>
        <dsp:cNvPr id="0" name=""/>
        <dsp:cNvSpPr/>
      </dsp:nvSpPr>
      <dsp:spPr>
        <a:xfrm>
          <a:off x="0" y="222314"/>
          <a:ext cx="9036000" cy="126477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300" b="0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rPr>
            <a:t>Процесс разработки в соответствии со стандартом предусматривает действия и задачи, выполняемые разработчиком</a:t>
          </a:r>
          <a:endParaRPr lang="ru-RU" sz="2300" b="1" kern="1200" dirty="0"/>
        </a:p>
      </dsp:txBody>
      <dsp:txXfrm>
        <a:off x="0" y="222314"/>
        <a:ext cx="9036000" cy="1264770"/>
      </dsp:txXfrm>
    </dsp:sp>
    <dsp:sp modelId="{FA0EF838-E180-44CB-B2A6-F8EFB1AB9DDD}">
      <dsp:nvSpPr>
        <dsp:cNvPr id="0" name=""/>
        <dsp:cNvSpPr/>
      </dsp:nvSpPr>
      <dsp:spPr>
        <a:xfrm>
          <a:off x="0" y="1487084"/>
          <a:ext cx="9036000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6893" tIns="29210" rIns="163576" bIns="2921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8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487084"/>
        <a:ext cx="9036000" cy="380880"/>
      </dsp:txXfrm>
    </dsp:sp>
    <dsp:sp modelId="{B71B522C-5956-4B46-9214-65E9F74A74B8}">
      <dsp:nvSpPr>
        <dsp:cNvPr id="0" name=""/>
        <dsp:cNvSpPr/>
      </dsp:nvSpPr>
      <dsp:spPr>
        <a:xfrm>
          <a:off x="0" y="1867964"/>
          <a:ext cx="9036000" cy="126477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i="1" kern="1200" dirty="0" smtClean="0">
              <a:solidFill>
                <a:schemeClr val="tx2"/>
              </a:solidFill>
            </a:rPr>
            <a:t>Процесс разработки </a:t>
          </a:r>
          <a:r>
            <a:rPr kumimoji="0" lang="ru-RU" sz="2300" b="0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rPr>
            <a:t>охватывает работы по созданию программного обеспечения и его компонентов в соответствии с заданными </a:t>
          </a:r>
          <a:r>
            <a:rPr kumimoji="0" lang="ru-RU" sz="2300" b="1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rPr>
            <a:t>требованиями</a:t>
          </a:r>
          <a:endParaRPr lang="ru-RU" sz="2300" b="1" kern="1200" dirty="0"/>
        </a:p>
      </dsp:txBody>
      <dsp:txXfrm>
        <a:off x="0" y="1867964"/>
        <a:ext cx="9036000" cy="1264770"/>
      </dsp:txXfrm>
    </dsp:sp>
    <dsp:sp modelId="{ACD39CA3-8F41-4D6E-AC02-CD10FB12F009}">
      <dsp:nvSpPr>
        <dsp:cNvPr id="0" name=""/>
        <dsp:cNvSpPr/>
      </dsp:nvSpPr>
      <dsp:spPr>
        <a:xfrm>
          <a:off x="0" y="3132734"/>
          <a:ext cx="9036000" cy="2047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6893" tIns="29210" rIns="163576" bIns="29210" numCol="1" spcCol="1270" anchor="t" anchorCtr="0">
          <a:noAutofit/>
        </a:bodyPr>
        <a:lstStyle/>
        <a:p>
          <a:pPr marL="228600" lvl="1" indent="-22860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0" lang="ru-RU" sz="1800" b="0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rPr>
            <a:t>включая:</a:t>
          </a:r>
          <a:endParaRPr lang="ru-RU" sz="1800" i="1" kern="1200" dirty="0" smtClean="0">
            <a:latin typeface="Times New Roman" pitchFamily="18" charset="0"/>
            <a:cs typeface="Times New Roman" pitchFamily="18" charset="0"/>
          </a:endParaRPr>
        </a:p>
        <a:p>
          <a:pPr marL="1527175" lvl="1" indent="-179388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0" lang="ru-RU" sz="1800" b="0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rPr>
            <a:t> оформление проектной и эксплуатационной документации;</a:t>
          </a:r>
          <a:endParaRPr lang="ru-RU" sz="1800" i="1" kern="1200" dirty="0" smtClean="0">
            <a:latin typeface="Times New Roman" pitchFamily="18" charset="0"/>
            <a:cs typeface="Times New Roman" pitchFamily="18" charset="0"/>
          </a:endParaRPr>
        </a:p>
        <a:p>
          <a:pPr marL="1527175" lvl="1" indent="-179388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0" lang="ru-RU" sz="1800" b="0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rPr>
            <a:t>подготовку материалов, необходимых для проверки работоспособности и соответствия качества программных продуктов; </a:t>
          </a:r>
          <a:endParaRPr lang="ru-RU" sz="1800" i="1" kern="1200" dirty="0" smtClean="0">
            <a:latin typeface="Times New Roman" pitchFamily="18" charset="0"/>
            <a:cs typeface="Times New Roman" pitchFamily="18" charset="0"/>
          </a:endParaRPr>
        </a:p>
        <a:p>
          <a:pPr marL="1527175" lvl="1" indent="-179388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0" lang="ru-RU" sz="1800" b="0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rPr>
            <a:t>подготовку материалов, необходимых для обучения персонала; </a:t>
          </a:r>
          <a:endParaRPr lang="ru-RU" sz="1800" i="1" kern="1200" dirty="0" smtClean="0">
            <a:latin typeface="Times New Roman" pitchFamily="18" charset="0"/>
            <a:cs typeface="Times New Roman" pitchFamily="18" charset="0"/>
          </a:endParaRPr>
        </a:p>
        <a:p>
          <a:pPr marL="1527175" lvl="1" indent="-179388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0" lang="ru-RU" sz="1800" b="0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rPr>
            <a:t>и т.д.</a:t>
          </a:r>
          <a:endParaRPr lang="ru-RU" sz="1800" i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0" y="3132734"/>
        <a:ext cx="9036000" cy="204723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E38582-841E-4902-90C3-DE3172505CDC}">
      <dsp:nvSpPr>
        <dsp:cNvPr id="0" name=""/>
        <dsp:cNvSpPr/>
      </dsp:nvSpPr>
      <dsp:spPr>
        <a:xfrm>
          <a:off x="0" y="38601"/>
          <a:ext cx="9036000" cy="55165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809625" lvl="0" indent="-809625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ym typeface="Wingdings"/>
            </a:rPr>
            <a:t>	</a:t>
          </a:r>
          <a:r>
            <a:rPr lang="ru-RU" sz="2300" b="1" kern="1200" dirty="0" smtClean="0"/>
            <a:t>подготовительная работа</a:t>
          </a:r>
          <a:endParaRPr lang="ru-RU" sz="2300" b="1" kern="1200" dirty="0"/>
        </a:p>
      </dsp:txBody>
      <dsp:txXfrm>
        <a:off x="0" y="38601"/>
        <a:ext cx="9036000" cy="551655"/>
      </dsp:txXfrm>
    </dsp:sp>
    <dsp:sp modelId="{FA0EF838-E180-44CB-B2A6-F8EFB1AB9DDD}">
      <dsp:nvSpPr>
        <dsp:cNvPr id="0" name=""/>
        <dsp:cNvSpPr/>
      </dsp:nvSpPr>
      <dsp:spPr>
        <a:xfrm>
          <a:off x="0" y="590256"/>
          <a:ext cx="9036000" cy="5356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6893" tIns="29210" rIns="163576" bIns="2921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i="1" kern="1200" dirty="0" smtClean="0">
              <a:latin typeface="Times New Roman" pitchFamily="18" charset="0"/>
              <a:cs typeface="Times New Roman" pitchFamily="18" charset="0"/>
            </a:rPr>
            <a:t>выбор модели жизненного цикла, стандартов, методов и средств разработки, а также составление плана работ</a:t>
          </a:r>
          <a:endParaRPr lang="ru-RU" sz="18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90256"/>
        <a:ext cx="9036000" cy="535612"/>
      </dsp:txXfrm>
    </dsp:sp>
    <dsp:sp modelId="{B71B522C-5956-4B46-9214-65E9F74A74B8}">
      <dsp:nvSpPr>
        <dsp:cNvPr id="0" name=""/>
        <dsp:cNvSpPr/>
      </dsp:nvSpPr>
      <dsp:spPr>
        <a:xfrm>
          <a:off x="0" y="1125869"/>
          <a:ext cx="9036000" cy="55165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809625" lvl="0" indent="-809625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ym typeface="Wingdings"/>
            </a:rPr>
            <a:t>	</a:t>
          </a:r>
          <a:r>
            <a:rPr lang="ru-RU" sz="2300" b="1" kern="1200" dirty="0" smtClean="0"/>
            <a:t>анализ требований к системе</a:t>
          </a:r>
          <a:endParaRPr lang="ru-RU" sz="2300" b="1" kern="1200" dirty="0"/>
        </a:p>
      </dsp:txBody>
      <dsp:txXfrm>
        <a:off x="0" y="1125869"/>
        <a:ext cx="9036000" cy="551655"/>
      </dsp:txXfrm>
    </dsp:sp>
    <dsp:sp modelId="{ACD39CA3-8F41-4D6E-AC02-CD10FB12F009}">
      <dsp:nvSpPr>
        <dsp:cNvPr id="0" name=""/>
        <dsp:cNvSpPr/>
      </dsp:nvSpPr>
      <dsp:spPr>
        <a:xfrm>
          <a:off x="0" y="1677524"/>
          <a:ext cx="9036000" cy="785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6893" tIns="29210" rIns="163576" bIns="2921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i="1" kern="1200" dirty="0" smtClean="0">
              <a:latin typeface="Times New Roman" pitchFamily="18" charset="0"/>
              <a:cs typeface="Times New Roman" pitchFamily="18" charset="0"/>
            </a:rPr>
            <a:t>определение её функциональных возможностей, пользовательских требований, требований к надёжности и безопасности, требований к внешним интерфейсам и т.д.</a:t>
          </a:r>
        </a:p>
      </dsp:txBody>
      <dsp:txXfrm>
        <a:off x="0" y="1677524"/>
        <a:ext cx="9036000" cy="785565"/>
      </dsp:txXfrm>
    </dsp:sp>
    <dsp:sp modelId="{3D76A255-EE43-495D-BAE1-F7899F32854A}">
      <dsp:nvSpPr>
        <dsp:cNvPr id="0" name=""/>
        <dsp:cNvSpPr/>
      </dsp:nvSpPr>
      <dsp:spPr>
        <a:xfrm>
          <a:off x="0" y="2463089"/>
          <a:ext cx="9036000" cy="55165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809625" lvl="0" indent="-809625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ym typeface="Wingdings"/>
            </a:rPr>
            <a:t>	</a:t>
          </a:r>
          <a:r>
            <a:rPr lang="ru-RU" sz="2300" b="1" kern="1200" dirty="0" smtClean="0"/>
            <a:t>проектирование архитектуры системы</a:t>
          </a:r>
          <a:endParaRPr lang="ru-RU" sz="2300" b="1" kern="1200" dirty="0"/>
        </a:p>
      </dsp:txBody>
      <dsp:txXfrm>
        <a:off x="0" y="2463089"/>
        <a:ext cx="9036000" cy="551655"/>
      </dsp:txXfrm>
    </dsp:sp>
    <dsp:sp modelId="{247A51F3-4154-4300-A230-CD06219F63C3}">
      <dsp:nvSpPr>
        <dsp:cNvPr id="0" name=""/>
        <dsp:cNvSpPr/>
      </dsp:nvSpPr>
      <dsp:spPr>
        <a:xfrm>
          <a:off x="0" y="3014744"/>
          <a:ext cx="9036000" cy="5356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6893" tIns="29210" rIns="163576" bIns="2921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i="1" kern="1200" dirty="0" smtClean="0">
              <a:latin typeface="Times New Roman" pitchFamily="18" charset="0"/>
              <a:cs typeface="Times New Roman" pitchFamily="18" charset="0"/>
            </a:rPr>
            <a:t>определение состава необходимого оборудования, программного обеспечения и операций, выполняемых обслуживающим персоналом</a:t>
          </a:r>
        </a:p>
      </dsp:txBody>
      <dsp:txXfrm>
        <a:off x="0" y="3014744"/>
        <a:ext cx="9036000" cy="535612"/>
      </dsp:txXfrm>
    </dsp:sp>
    <dsp:sp modelId="{40A2A6F6-13E4-4C8F-8B36-29632422F312}">
      <dsp:nvSpPr>
        <dsp:cNvPr id="0" name=""/>
        <dsp:cNvSpPr/>
      </dsp:nvSpPr>
      <dsp:spPr>
        <a:xfrm>
          <a:off x="0" y="3550357"/>
          <a:ext cx="9036000" cy="55165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809625" lvl="0" indent="-809625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ym typeface="Wingdings"/>
            </a:rPr>
            <a:t>	</a:t>
          </a:r>
          <a:r>
            <a:rPr lang="ru-RU" sz="2300" b="1" kern="1200" dirty="0" smtClean="0"/>
            <a:t>анализ требований к программному обеспечению</a:t>
          </a:r>
          <a:endParaRPr lang="ru-RU" sz="2300" b="1" i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0" y="3550357"/>
        <a:ext cx="9036000" cy="551655"/>
      </dsp:txXfrm>
    </dsp:sp>
    <dsp:sp modelId="{335FE8B9-52AB-4F3A-B3E2-699154EE87E9}">
      <dsp:nvSpPr>
        <dsp:cNvPr id="0" name=""/>
        <dsp:cNvSpPr/>
      </dsp:nvSpPr>
      <dsp:spPr>
        <a:xfrm>
          <a:off x="0" y="4102012"/>
          <a:ext cx="9036000" cy="12616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6893" tIns="29210" rIns="163576" bIns="2921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i="1" kern="1200" dirty="0" smtClean="0">
              <a:latin typeface="Times New Roman" pitchFamily="18" charset="0"/>
              <a:cs typeface="Times New Roman" pitchFamily="18" charset="0"/>
            </a:rPr>
            <a:t>определение функциональных возможностей, включая характеристики производительности, среды функционирования компонентов, внешних интерфейсов, спецификаций надёжности и безопасности, эргономических требований, требований к используемым данным, установке, приёмке, пользовательской документации, эксплуатации и сопровождению</a:t>
          </a:r>
        </a:p>
      </dsp:txBody>
      <dsp:txXfrm>
        <a:off x="0" y="4102012"/>
        <a:ext cx="9036000" cy="126166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E38582-841E-4902-90C3-DE3172505CDC}">
      <dsp:nvSpPr>
        <dsp:cNvPr id="0" name=""/>
        <dsp:cNvSpPr/>
      </dsp:nvSpPr>
      <dsp:spPr>
        <a:xfrm>
          <a:off x="0" y="44339"/>
          <a:ext cx="9036000" cy="4797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809625" lvl="0" indent="-809625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ym typeface="Wingdings"/>
            </a:rPr>
            <a:t>	</a:t>
          </a:r>
          <a:r>
            <a:rPr lang="ru-RU" sz="2000" b="1" kern="1200" dirty="0" smtClean="0"/>
            <a:t>проектирование архитектуры программного обеспечения</a:t>
          </a:r>
          <a:endParaRPr lang="ru-RU" sz="2000" b="1" kern="1200" dirty="0"/>
        </a:p>
      </dsp:txBody>
      <dsp:txXfrm>
        <a:off x="0" y="44339"/>
        <a:ext cx="9036000" cy="479700"/>
      </dsp:txXfrm>
    </dsp:sp>
    <dsp:sp modelId="{FA0EF838-E180-44CB-B2A6-F8EFB1AB9DDD}">
      <dsp:nvSpPr>
        <dsp:cNvPr id="0" name=""/>
        <dsp:cNvSpPr/>
      </dsp:nvSpPr>
      <dsp:spPr>
        <a:xfrm>
          <a:off x="0" y="524039"/>
          <a:ext cx="9036000" cy="683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6893" tIns="25400" rIns="142240" bIns="2540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i="1" kern="1200" dirty="0" smtClean="0">
              <a:latin typeface="Times New Roman" pitchFamily="18" charset="0"/>
              <a:cs typeface="Times New Roman" pitchFamily="18" charset="0"/>
            </a:rPr>
            <a:t>определение структуры программного обеспечения, документирование интерфейсов его компонентов, разработку предварительной версии пользовательской документации, а также требований к тестам и плана интеграции</a:t>
          </a:r>
        </a:p>
      </dsp:txBody>
      <dsp:txXfrm>
        <a:off x="0" y="524039"/>
        <a:ext cx="9036000" cy="683100"/>
      </dsp:txXfrm>
    </dsp:sp>
    <dsp:sp modelId="{B71B522C-5956-4B46-9214-65E9F74A74B8}">
      <dsp:nvSpPr>
        <dsp:cNvPr id="0" name=""/>
        <dsp:cNvSpPr/>
      </dsp:nvSpPr>
      <dsp:spPr>
        <a:xfrm>
          <a:off x="0" y="1207139"/>
          <a:ext cx="9036000" cy="4797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809625" lvl="0" indent="-809625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ym typeface="Wingdings"/>
            </a:rPr>
            <a:t>	</a:t>
          </a:r>
          <a:r>
            <a:rPr lang="ru-RU" sz="2000" b="1" kern="1200" dirty="0" smtClean="0"/>
            <a:t>детальное проектирование программного обеспечения</a:t>
          </a:r>
          <a:endParaRPr lang="ru-RU" sz="2000" b="1" kern="1200" dirty="0"/>
        </a:p>
      </dsp:txBody>
      <dsp:txXfrm>
        <a:off x="0" y="1207139"/>
        <a:ext cx="9036000" cy="479700"/>
      </dsp:txXfrm>
    </dsp:sp>
    <dsp:sp modelId="{ACD39CA3-8F41-4D6E-AC02-CD10FB12F009}">
      <dsp:nvSpPr>
        <dsp:cNvPr id="0" name=""/>
        <dsp:cNvSpPr/>
      </dsp:nvSpPr>
      <dsp:spPr>
        <a:xfrm>
          <a:off x="0" y="1686839"/>
          <a:ext cx="9036000" cy="91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6893" tIns="25400" rIns="142240" bIns="2540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i="1" kern="1200" dirty="0" smtClean="0">
              <a:latin typeface="Times New Roman" pitchFamily="18" charset="0"/>
              <a:cs typeface="Times New Roman" pitchFamily="18" charset="0"/>
            </a:rPr>
            <a:t>подробное описание компонентов программного обеспечения и интерфейсов между ними, обновление пользовательской документации, разработка и документирование требований к тестам и плана тестирования компонентов программного обеспечения, обновление плана интеграции компонентов</a:t>
          </a:r>
        </a:p>
      </dsp:txBody>
      <dsp:txXfrm>
        <a:off x="0" y="1686839"/>
        <a:ext cx="9036000" cy="910800"/>
      </dsp:txXfrm>
    </dsp:sp>
    <dsp:sp modelId="{3D76A255-EE43-495D-BAE1-F7899F32854A}">
      <dsp:nvSpPr>
        <dsp:cNvPr id="0" name=""/>
        <dsp:cNvSpPr/>
      </dsp:nvSpPr>
      <dsp:spPr>
        <a:xfrm>
          <a:off x="0" y="2597639"/>
          <a:ext cx="9036000" cy="4797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809625" lvl="0" indent="-809625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ym typeface="Wingdings"/>
            </a:rPr>
            <a:t>	</a:t>
          </a:r>
          <a:r>
            <a:rPr lang="ru-RU" sz="2000" b="1" kern="1200" dirty="0" smtClean="0"/>
            <a:t>кодирование и тестирование программного обеспечения</a:t>
          </a:r>
          <a:endParaRPr lang="ru-RU" sz="2000" b="1" i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0" y="2597639"/>
        <a:ext cx="9036000" cy="479700"/>
      </dsp:txXfrm>
    </dsp:sp>
    <dsp:sp modelId="{247A51F3-4154-4300-A230-CD06219F63C3}">
      <dsp:nvSpPr>
        <dsp:cNvPr id="0" name=""/>
        <dsp:cNvSpPr/>
      </dsp:nvSpPr>
      <dsp:spPr>
        <a:xfrm>
          <a:off x="0" y="3077339"/>
          <a:ext cx="9036000" cy="683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6893" tIns="25400" rIns="142240" bIns="2540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i="1" kern="1200" dirty="0" smtClean="0">
              <a:latin typeface="Times New Roman" pitchFamily="18" charset="0"/>
              <a:cs typeface="Times New Roman" pitchFamily="18" charset="0"/>
            </a:rPr>
            <a:t>разработка и документирование каждого компонента, а также совокупности тестовых процедур и данных для их тестирования, тестирование компонентов, обновление пользовательской документации, обновление плана интеграции программного обеспечения</a:t>
          </a:r>
        </a:p>
      </dsp:txBody>
      <dsp:txXfrm>
        <a:off x="0" y="3077339"/>
        <a:ext cx="9036000" cy="683100"/>
      </dsp:txXfrm>
    </dsp:sp>
    <dsp:sp modelId="{40A2A6F6-13E4-4C8F-8B36-29632422F312}">
      <dsp:nvSpPr>
        <dsp:cNvPr id="0" name=""/>
        <dsp:cNvSpPr/>
      </dsp:nvSpPr>
      <dsp:spPr>
        <a:xfrm>
          <a:off x="0" y="3760439"/>
          <a:ext cx="9036000" cy="4797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809625" lvl="0" indent="-809625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ym typeface="Wingdings"/>
            </a:rPr>
            <a:t>	</a:t>
          </a:r>
          <a:r>
            <a:rPr lang="ru-RU" sz="2000" b="1" kern="1200" dirty="0" smtClean="0"/>
            <a:t>интеграция программного обеспечения</a:t>
          </a:r>
          <a:endParaRPr lang="ru-RU" sz="2000" b="1" i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0" y="3760439"/>
        <a:ext cx="9036000" cy="479700"/>
      </dsp:txXfrm>
    </dsp:sp>
    <dsp:sp modelId="{335FE8B9-52AB-4F3A-B3E2-699154EE87E9}">
      <dsp:nvSpPr>
        <dsp:cNvPr id="0" name=""/>
        <dsp:cNvSpPr/>
      </dsp:nvSpPr>
      <dsp:spPr>
        <a:xfrm>
          <a:off x="0" y="4240139"/>
          <a:ext cx="9036000" cy="1117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6893" tIns="25400" rIns="142240" bIns="2540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i="1" kern="1200" dirty="0" smtClean="0">
              <a:latin typeface="Times New Roman" pitchFamily="18" charset="0"/>
              <a:cs typeface="Times New Roman" pitchFamily="18" charset="0"/>
            </a:rPr>
            <a:t>сборка программных компонентов в соответствии с планом интеграции и тестирование программного обеспечения на соответствие квалификационным требованиям, представляющих собой набор критериев или условий, которые необходимо выполнить, чтобы квалифицировать программный продукт, как соответствующий своим спецификациям и готовый к использованию в заданных условиях эксплуатации</a:t>
          </a:r>
        </a:p>
      </dsp:txBody>
      <dsp:txXfrm>
        <a:off x="0" y="4240139"/>
        <a:ext cx="9036000" cy="111780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E38582-841E-4902-90C3-DE3172505CDC}">
      <dsp:nvSpPr>
        <dsp:cNvPr id="0" name=""/>
        <dsp:cNvSpPr/>
      </dsp:nvSpPr>
      <dsp:spPr>
        <a:xfrm>
          <a:off x="0" y="224631"/>
          <a:ext cx="9036000" cy="45571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809625" lvl="0" indent="-809625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ym typeface="Wingdings"/>
            </a:rPr>
            <a:t>	</a:t>
          </a:r>
          <a:r>
            <a:rPr lang="ru-RU" sz="1900" b="1" kern="1200" dirty="0" smtClean="0"/>
            <a:t>квалификационное тестирование программного обеспечения </a:t>
          </a:r>
          <a:endParaRPr lang="ru-RU" sz="1900" b="1" kern="1200" dirty="0"/>
        </a:p>
      </dsp:txBody>
      <dsp:txXfrm>
        <a:off x="0" y="224631"/>
        <a:ext cx="9036000" cy="455715"/>
      </dsp:txXfrm>
    </dsp:sp>
    <dsp:sp modelId="{FA0EF838-E180-44CB-B2A6-F8EFB1AB9DDD}">
      <dsp:nvSpPr>
        <dsp:cNvPr id="0" name=""/>
        <dsp:cNvSpPr/>
      </dsp:nvSpPr>
      <dsp:spPr>
        <a:xfrm>
          <a:off x="0" y="680346"/>
          <a:ext cx="9036000" cy="688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6893" tIns="24130" rIns="135128" bIns="24130" numCol="1" spcCol="1270" anchor="t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i="1" kern="1200" dirty="0" smtClean="0">
              <a:latin typeface="Times New Roman" pitchFamily="18" charset="0"/>
              <a:cs typeface="Times New Roman" pitchFamily="18" charset="0"/>
            </a:rPr>
            <a:t>тестирование программного обеспечения в присутствии заказчика для демонстрации его соответствия требованиям и готовности к эксплуатации; 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i="1" kern="1200" dirty="0" smtClean="0">
              <a:latin typeface="Times New Roman" pitchFamily="18" charset="0"/>
              <a:cs typeface="Times New Roman" pitchFamily="18" charset="0"/>
            </a:rPr>
            <a:t>при этом проверяются также готовность и полнота технической и пользовательской документации.</a:t>
          </a:r>
        </a:p>
      </dsp:txBody>
      <dsp:txXfrm>
        <a:off x="0" y="680346"/>
        <a:ext cx="9036000" cy="688274"/>
      </dsp:txXfrm>
    </dsp:sp>
    <dsp:sp modelId="{B71B522C-5956-4B46-9214-65E9F74A74B8}">
      <dsp:nvSpPr>
        <dsp:cNvPr id="0" name=""/>
        <dsp:cNvSpPr/>
      </dsp:nvSpPr>
      <dsp:spPr>
        <a:xfrm>
          <a:off x="0" y="1368621"/>
          <a:ext cx="9036000" cy="45571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809625" lvl="0" indent="-809625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ym typeface="Wingdings"/>
            </a:rPr>
            <a:t>	</a:t>
          </a:r>
          <a:r>
            <a:rPr lang="ru-RU" sz="1900" b="1" kern="1200" dirty="0" smtClean="0"/>
            <a:t>интеграция системы</a:t>
          </a:r>
          <a:endParaRPr lang="ru-RU" sz="1900" b="1" kern="1200" dirty="0"/>
        </a:p>
      </dsp:txBody>
      <dsp:txXfrm>
        <a:off x="0" y="1368621"/>
        <a:ext cx="9036000" cy="455715"/>
      </dsp:txXfrm>
    </dsp:sp>
    <dsp:sp modelId="{ACD39CA3-8F41-4D6E-AC02-CD10FB12F009}">
      <dsp:nvSpPr>
        <dsp:cNvPr id="0" name=""/>
        <dsp:cNvSpPr/>
      </dsp:nvSpPr>
      <dsp:spPr>
        <a:xfrm>
          <a:off x="0" y="1824336"/>
          <a:ext cx="9036000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6893" tIns="24130" rIns="135128" bIns="24130" numCol="1" spcCol="1270" anchor="t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i="1" kern="1200" dirty="0" smtClean="0">
              <a:latin typeface="Times New Roman" pitchFamily="18" charset="0"/>
              <a:cs typeface="Times New Roman" pitchFamily="18" charset="0"/>
            </a:rPr>
            <a:t>сборка всех компонентов системы, включая программное обеспечение и оборудование</a:t>
          </a:r>
        </a:p>
      </dsp:txBody>
      <dsp:txXfrm>
        <a:off x="0" y="1824336"/>
        <a:ext cx="9036000" cy="314640"/>
      </dsp:txXfrm>
    </dsp:sp>
    <dsp:sp modelId="{3D76A255-EE43-495D-BAE1-F7899F32854A}">
      <dsp:nvSpPr>
        <dsp:cNvPr id="0" name=""/>
        <dsp:cNvSpPr/>
      </dsp:nvSpPr>
      <dsp:spPr>
        <a:xfrm>
          <a:off x="0" y="2138976"/>
          <a:ext cx="9036000" cy="45571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809625" lvl="0" indent="-809625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ym typeface="Wingdings"/>
            </a:rPr>
            <a:t>	</a:t>
          </a:r>
          <a:r>
            <a:rPr lang="ru-RU" sz="1900" b="1" kern="1200" dirty="0" smtClean="0"/>
            <a:t>квалификационное тестирование системы</a:t>
          </a:r>
          <a:endParaRPr lang="ru-RU" sz="1900" b="1" i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0" y="2138976"/>
        <a:ext cx="9036000" cy="455715"/>
      </dsp:txXfrm>
    </dsp:sp>
    <dsp:sp modelId="{247A51F3-4154-4300-A230-CD06219F63C3}">
      <dsp:nvSpPr>
        <dsp:cNvPr id="0" name=""/>
        <dsp:cNvSpPr/>
      </dsp:nvSpPr>
      <dsp:spPr>
        <a:xfrm>
          <a:off x="0" y="2594691"/>
          <a:ext cx="9036000" cy="491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6893" tIns="24130" rIns="135128" bIns="24130" numCol="1" spcCol="1270" anchor="t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i="1" kern="1200" dirty="0" smtClean="0">
              <a:latin typeface="Times New Roman" pitchFamily="18" charset="0"/>
              <a:cs typeface="Times New Roman" pitchFamily="18" charset="0"/>
            </a:rPr>
            <a:t>тестирование системы на соответствие требованиям к ней;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i="1" kern="1200" dirty="0" smtClean="0">
              <a:latin typeface="Times New Roman" pitchFamily="18" charset="0"/>
              <a:cs typeface="Times New Roman" pitchFamily="18" charset="0"/>
            </a:rPr>
            <a:t>проверка оформления и полноты документации</a:t>
          </a:r>
        </a:p>
      </dsp:txBody>
      <dsp:txXfrm>
        <a:off x="0" y="2594691"/>
        <a:ext cx="9036000" cy="491625"/>
      </dsp:txXfrm>
    </dsp:sp>
    <dsp:sp modelId="{40A2A6F6-13E4-4C8F-8B36-29632422F312}">
      <dsp:nvSpPr>
        <dsp:cNvPr id="0" name=""/>
        <dsp:cNvSpPr/>
      </dsp:nvSpPr>
      <dsp:spPr>
        <a:xfrm>
          <a:off x="0" y="3086316"/>
          <a:ext cx="9036000" cy="45571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809625" lvl="0" indent="-809625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ym typeface="Wingdings"/>
            </a:rPr>
            <a:t>	</a:t>
          </a:r>
          <a:r>
            <a:rPr lang="ru-RU" sz="1900" b="1" kern="1200" dirty="0" smtClean="0"/>
            <a:t>установка программного обеспечения</a:t>
          </a:r>
          <a:endParaRPr lang="ru-RU" sz="1900" b="1" i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0" y="3086316"/>
        <a:ext cx="9036000" cy="455715"/>
      </dsp:txXfrm>
    </dsp:sp>
    <dsp:sp modelId="{335FE8B9-52AB-4F3A-B3E2-699154EE87E9}">
      <dsp:nvSpPr>
        <dsp:cNvPr id="0" name=""/>
        <dsp:cNvSpPr/>
      </dsp:nvSpPr>
      <dsp:spPr>
        <a:xfrm>
          <a:off x="0" y="3542031"/>
          <a:ext cx="9036000" cy="491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6893" tIns="24130" rIns="135128" bIns="24130" numCol="1" spcCol="1270" anchor="t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i="1" kern="1200" dirty="0" smtClean="0">
              <a:latin typeface="Times New Roman" pitchFamily="18" charset="0"/>
              <a:cs typeface="Times New Roman" pitchFamily="18" charset="0"/>
            </a:rPr>
            <a:t>установка программного обеспечения на оборудовании заказчика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i="1" kern="1200" dirty="0" smtClean="0">
              <a:latin typeface="Times New Roman" pitchFamily="18" charset="0"/>
              <a:cs typeface="Times New Roman" pitchFamily="18" charset="0"/>
            </a:rPr>
            <a:t>проверка его работоспособности</a:t>
          </a:r>
        </a:p>
      </dsp:txBody>
      <dsp:txXfrm>
        <a:off x="0" y="3542031"/>
        <a:ext cx="9036000" cy="491625"/>
      </dsp:txXfrm>
    </dsp:sp>
    <dsp:sp modelId="{14C9BDF1-8BD5-4C57-82CD-5FA9DA256E75}">
      <dsp:nvSpPr>
        <dsp:cNvPr id="0" name=""/>
        <dsp:cNvSpPr/>
      </dsp:nvSpPr>
      <dsp:spPr>
        <a:xfrm>
          <a:off x="0" y="4033656"/>
          <a:ext cx="9036000" cy="45571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ym typeface="Wingdings"/>
            </a:rPr>
            <a:t>	</a:t>
          </a:r>
          <a:r>
            <a:rPr lang="ru-RU" sz="1900" b="1" kern="1200" dirty="0" smtClean="0"/>
            <a:t>приёмка программного обеспечения</a:t>
          </a:r>
          <a:endParaRPr lang="ru-RU" sz="1900" b="1" i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0" y="4033656"/>
        <a:ext cx="9036000" cy="455715"/>
      </dsp:txXfrm>
    </dsp:sp>
    <dsp:sp modelId="{9DB4274D-8520-4579-8B72-F40CAFADDED9}">
      <dsp:nvSpPr>
        <dsp:cNvPr id="0" name=""/>
        <dsp:cNvSpPr/>
      </dsp:nvSpPr>
      <dsp:spPr>
        <a:xfrm>
          <a:off x="0" y="4489371"/>
          <a:ext cx="9036000" cy="688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6893" tIns="24130" rIns="135128" bIns="24130" numCol="1" spcCol="1270" anchor="t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i="1" kern="1200" dirty="0" smtClean="0">
              <a:latin typeface="Times New Roman" pitchFamily="18" charset="0"/>
              <a:cs typeface="Times New Roman" pitchFamily="18" charset="0"/>
            </a:rPr>
            <a:t>оценка результатов квалификационного тестирования программного обеспечения и системы в целом и документирование результатов оценки совместно с заказчиком, 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i="1" kern="1200" dirty="0" smtClean="0">
              <a:latin typeface="Times New Roman" pitchFamily="18" charset="0"/>
              <a:cs typeface="Times New Roman" pitchFamily="18" charset="0"/>
            </a:rPr>
            <a:t>окончательная передача программного обеспечения заказчику</a:t>
          </a:r>
        </a:p>
      </dsp:txBody>
      <dsp:txXfrm>
        <a:off x="0" y="4489371"/>
        <a:ext cx="9036000" cy="688274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AD2C43-A6CA-4AF9-9BA7-EECDDD17A1EF}">
      <dsp:nvSpPr>
        <dsp:cNvPr id="0" name=""/>
        <dsp:cNvSpPr/>
      </dsp:nvSpPr>
      <dsp:spPr>
        <a:xfrm>
          <a:off x="0" y="72888"/>
          <a:ext cx="9000000" cy="781914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0" i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</a:rPr>
            <a:t>Все требования делятся на:</a:t>
          </a:r>
          <a:endParaRPr lang="ru-RU" sz="3600" b="0" i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/>
          </a:endParaRPr>
        </a:p>
      </dsp:txBody>
      <dsp:txXfrm>
        <a:off x="0" y="72888"/>
        <a:ext cx="9000000" cy="781914"/>
      </dsp:txXfrm>
    </dsp:sp>
    <dsp:sp modelId="{E1E50153-92B6-41BD-9A11-211598959463}">
      <dsp:nvSpPr>
        <dsp:cNvPr id="0" name=""/>
        <dsp:cNvSpPr/>
      </dsp:nvSpPr>
      <dsp:spPr>
        <a:xfrm>
          <a:off x="0" y="824768"/>
          <a:ext cx="4500000" cy="24884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6000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/>
            <a:t>Функциональные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2400"/>
            </a:spcAft>
          </a:pPr>
          <a:r>
            <a:rPr lang="ru-RU" sz="1600" b="0" i="0" kern="1200" dirty="0" smtClean="0">
              <a:latin typeface="+mn-lt"/>
              <a:cs typeface="Times New Roman" pitchFamily="18" charset="0"/>
            </a:rPr>
            <a:t>определяют действия, которые должна выполнять система, без учета ограничений, связанных с ее реализацией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latin typeface="Times New Roman" pitchFamily="18" charset="0"/>
              <a:cs typeface="Times New Roman" pitchFamily="18" charset="0"/>
            </a:rPr>
            <a:t>функциональные требования определяют поведение системы в процессе обработки информации</a:t>
          </a:r>
          <a:endParaRPr lang="ru-RU" sz="16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824768"/>
        <a:ext cx="4500000" cy="2488412"/>
      </dsp:txXfrm>
    </dsp:sp>
    <dsp:sp modelId="{2233C25C-434B-4130-BB13-FFC94F26320D}">
      <dsp:nvSpPr>
        <dsp:cNvPr id="0" name=""/>
        <dsp:cNvSpPr/>
      </dsp:nvSpPr>
      <dsp:spPr>
        <a:xfrm>
          <a:off x="4500000" y="824768"/>
          <a:ext cx="4500000" cy="24884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6000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u="sng" kern="1200" dirty="0" smtClean="0"/>
            <a:t>Нефункциональные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none" kern="1200" dirty="0" smtClean="0"/>
            <a:t>(</a:t>
          </a:r>
          <a:r>
            <a:rPr lang="ru-RU" sz="1600" b="1" u="sng" kern="1200" dirty="0" smtClean="0"/>
            <a:t>эксплуатационные</a:t>
          </a:r>
          <a:r>
            <a:rPr lang="ru-RU" sz="1600" kern="1200" dirty="0" smtClean="0"/>
            <a:t>)</a:t>
          </a:r>
          <a:endParaRPr lang="ru-RU" sz="1600" u="sng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не определяют поведение системы, но описывают атрибуты системы или атрибуты системного окружения</a:t>
          </a:r>
          <a:endParaRPr lang="ru-RU" sz="1600" kern="1200" dirty="0"/>
        </a:p>
      </dsp:txBody>
      <dsp:txXfrm>
        <a:off x="4500000" y="824768"/>
        <a:ext cx="4500000" cy="2488412"/>
      </dsp:txXfrm>
    </dsp:sp>
    <dsp:sp modelId="{30C1514F-9987-4B58-AAA7-7BF51B7CA985}">
      <dsp:nvSpPr>
        <dsp:cNvPr id="0" name=""/>
        <dsp:cNvSpPr/>
      </dsp:nvSpPr>
      <dsp:spPr>
        <a:xfrm>
          <a:off x="0" y="3327751"/>
          <a:ext cx="9000000" cy="250475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C7D06A-A0DB-4D14-9AE5-372D272E305E}">
      <dsp:nvSpPr>
        <dsp:cNvPr id="0" name=""/>
        <dsp:cNvSpPr/>
      </dsp:nvSpPr>
      <dsp:spPr>
        <a:xfrm>
          <a:off x="0" y="4691876"/>
          <a:ext cx="8640000" cy="61580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выбор или разработка методов решения подзадач</a:t>
          </a:r>
          <a:endParaRPr lang="ru-RU" sz="2200" kern="1200" dirty="0"/>
        </a:p>
      </dsp:txBody>
      <dsp:txXfrm>
        <a:off x="0" y="4691876"/>
        <a:ext cx="8640000" cy="615806"/>
      </dsp:txXfrm>
    </dsp:sp>
    <dsp:sp modelId="{47C55E4C-63ED-4FF3-8225-00813DCF4254}">
      <dsp:nvSpPr>
        <dsp:cNvPr id="0" name=""/>
        <dsp:cNvSpPr/>
      </dsp:nvSpPr>
      <dsp:spPr>
        <a:xfrm rot="10800000">
          <a:off x="0" y="3754003"/>
          <a:ext cx="8640000" cy="947110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определение подзадач</a:t>
          </a:r>
          <a:endParaRPr lang="ru-RU" sz="2200" kern="1200" dirty="0"/>
        </a:p>
      </dsp:txBody>
      <dsp:txXfrm rot="10800000">
        <a:off x="0" y="3754003"/>
        <a:ext cx="8640000" cy="947110"/>
      </dsp:txXfrm>
    </dsp:sp>
    <dsp:sp modelId="{31C05DAF-860F-47F6-BC85-BEB1971A212D}">
      <dsp:nvSpPr>
        <dsp:cNvPr id="0" name=""/>
        <dsp:cNvSpPr/>
      </dsp:nvSpPr>
      <dsp:spPr>
        <a:xfrm rot="10800000">
          <a:off x="0" y="2816130"/>
          <a:ext cx="8640000" cy="947110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построение модели предметной области</a:t>
          </a:r>
          <a:endParaRPr lang="ru-RU" sz="2200" kern="1200" dirty="0"/>
        </a:p>
      </dsp:txBody>
      <dsp:txXfrm rot="10800000">
        <a:off x="0" y="2816130"/>
        <a:ext cx="8640000" cy="947110"/>
      </dsp:txXfrm>
    </dsp:sp>
    <dsp:sp modelId="{6FD60D31-3BC7-4EA8-9E5E-BD94329144E2}">
      <dsp:nvSpPr>
        <dsp:cNvPr id="0" name=""/>
        <dsp:cNvSpPr/>
      </dsp:nvSpPr>
      <dsp:spPr>
        <a:xfrm rot="10800000">
          <a:off x="0" y="1878257"/>
          <a:ext cx="8640000" cy="947110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выбор математического аппарата формализации</a:t>
          </a:r>
          <a:endParaRPr lang="ru-RU" sz="2200" kern="1200" dirty="0"/>
        </a:p>
      </dsp:txBody>
      <dsp:txXfrm rot="10800000">
        <a:off x="0" y="1878257"/>
        <a:ext cx="8640000" cy="947110"/>
      </dsp:txXfrm>
    </dsp:sp>
    <dsp:sp modelId="{704677D0-F8E5-4977-A612-334E63E25DF4}">
      <dsp:nvSpPr>
        <dsp:cNvPr id="0" name=""/>
        <dsp:cNvSpPr/>
      </dsp:nvSpPr>
      <dsp:spPr>
        <a:xfrm rot="10800000">
          <a:off x="0" y="940384"/>
          <a:ext cx="8640000" cy="947110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формулировка содержательной постановки задачи</a:t>
          </a:r>
          <a:endParaRPr lang="ru-RU" sz="2200" kern="1200" dirty="0"/>
        </a:p>
      </dsp:txBody>
      <dsp:txXfrm rot="10800000">
        <a:off x="0" y="940384"/>
        <a:ext cx="8640000" cy="947110"/>
      </dsp:txXfrm>
    </dsp:sp>
    <dsp:sp modelId="{648E27E1-841D-4E66-98AE-59C3329F0310}">
      <dsp:nvSpPr>
        <dsp:cNvPr id="0" name=""/>
        <dsp:cNvSpPr/>
      </dsp:nvSpPr>
      <dsp:spPr>
        <a:xfrm rot="10800000">
          <a:off x="0" y="2511"/>
          <a:ext cx="8640000" cy="947110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анализ требований технического задания</a:t>
          </a:r>
          <a:endParaRPr lang="ru-RU" sz="2200" kern="1200" dirty="0"/>
        </a:p>
      </dsp:txBody>
      <dsp:txXfrm rot="10800000">
        <a:off x="0" y="2511"/>
        <a:ext cx="8640000" cy="9471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A58F2-1F51-45DC-B6E6-6F6C5B0E8C4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122F5-0FF9-46AA-81F2-BC35D8CEF9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0107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122F5-0FF9-46AA-81F2-BC35D8CEF9D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122F5-0FF9-46AA-81F2-BC35D8CEF9DD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122F5-0FF9-46AA-81F2-BC35D8CEF9DD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122F5-0FF9-46AA-81F2-BC35D8CEF9DD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122F5-0FF9-46AA-81F2-BC35D8CEF9DD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122F5-0FF9-46AA-81F2-BC35D8CEF9DD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122F5-0FF9-46AA-81F2-BC35D8CEF9DD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122F5-0FF9-46AA-81F2-BC35D8CEF9DD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122F5-0FF9-46AA-81F2-BC35D8CEF9DD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122F5-0FF9-46AA-81F2-BC35D8CEF9DD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122F5-0FF9-46AA-81F2-BC35D8CEF9DD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122F5-0FF9-46AA-81F2-BC35D8CEF9D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122F5-0FF9-46AA-81F2-BC35D8CEF9DD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122F5-0FF9-46AA-81F2-BC35D8CEF9D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122F5-0FF9-46AA-81F2-BC35D8CEF9D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122F5-0FF9-46AA-81F2-BC35D8CEF9D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122F5-0FF9-46AA-81F2-BC35D8CEF9D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122F5-0FF9-46AA-81F2-BC35D8CEF9D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122F5-0FF9-46AA-81F2-BC35D8CEF9D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122F5-0FF9-46AA-81F2-BC35D8CEF9DD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124F-9AF3-45BA-A6A1-D393BED4E50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556F-F519-4B07-A1FF-945EEA14D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124F-9AF3-45BA-A6A1-D393BED4E50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556F-F519-4B07-A1FF-945EEA14D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124F-9AF3-45BA-A6A1-D393BED4E50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556F-F519-4B07-A1FF-945EEA14D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 kern="1200">
              <a:solidFill>
                <a:prstClr val="black"/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>
              <a:defRPr/>
            </a:pPr>
            <a:fld id="{B9EBF79B-A5F2-4851-9CAA-CDAA46E16656}" type="datetime1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l" rtl="0">
                <a:defRPr/>
              </a:pPr>
              <a:t>10.12.2016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fld id="{101D767E-CA43-429C-BF4E-BF1867B0F123}" type="slidenum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r" rtl="0">
                <a:defRPr/>
              </a:pPr>
              <a:t>‹#›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>
              <a:defRPr/>
            </a:pPr>
            <a:fld id="{6077EF03-ABAD-4F4C-B2DD-EBDC05C1FE47}" type="datetime1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l" rtl="0">
                <a:defRPr/>
              </a:pPr>
              <a:t>10.12.2016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fld id="{B7A3B17C-13B3-419B-BAF9-D539166E27CD}" type="slidenum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r" rtl="0">
                <a:defRPr/>
              </a:pPr>
              <a:t>‹#›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 kern="1200">
              <a:solidFill>
                <a:prstClr val="black"/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>
              <a:defRPr/>
            </a:pPr>
            <a:fld id="{598DB59B-7188-416A-BB8C-6FB218A5D82E}" type="datetime1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l" rtl="0">
                <a:defRPr/>
              </a:pPr>
              <a:t>10.12.2016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fld id="{EADE8475-A8F1-4213-9C54-B82E5E24B823}" type="slidenum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r" rtl="0">
                <a:defRPr/>
              </a:pPr>
              <a:t>‹#›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>
              <a:defRPr/>
            </a:pPr>
            <a:fld id="{15B7FCC5-81D3-4056-A350-8D5B00AD912D}" type="datetime1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l" rtl="0">
                <a:defRPr/>
              </a:pPr>
              <a:t>10.12.2016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fld id="{0AB99073-325F-486F-A95C-87F50C710C89}" type="slidenum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r" rtl="0">
                <a:defRPr/>
              </a:pPr>
              <a:t>‹#›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 kern="1200">
              <a:solidFill>
                <a:prstClr val="black"/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>
              <a:defRPr/>
            </a:pPr>
            <a:fld id="{92D03950-C598-4FE1-BF23-3B70230F4BF3}" type="datetime1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l" rtl="0">
                <a:defRPr/>
              </a:pPr>
              <a:t>10.12.2016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fld id="{460E355D-2C5B-46C3-88A7-709E2DA7ADB3}" type="slidenum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r" rtl="0">
                <a:defRPr/>
              </a:pPr>
              <a:t>‹#›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>
              <a:defRPr/>
            </a:pPr>
            <a:fld id="{65536DDB-5355-4AE6-B2AD-389C0881CA50}" type="datetime1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l" rtl="0">
                <a:defRPr/>
              </a:pPr>
              <a:t>10.12.2016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fld id="{E0641536-EBAE-453E-AC49-1F2547656A2E}" type="slidenum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r" rtl="0">
                <a:defRPr/>
              </a:pPr>
              <a:t>‹#›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>
              <a:defRPr/>
            </a:pPr>
            <a:fld id="{0C865C1C-58E8-4665-8242-BF45A4C9674C}" type="datetime1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l" rtl="0">
                <a:defRPr/>
              </a:pPr>
              <a:t>10.12.2016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fld id="{64F85855-93E3-4AE5-AC24-97129DD9E058}" type="slidenum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r" rtl="0">
                <a:defRPr/>
              </a:pPr>
              <a:t>‹#›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 kern="1200">
              <a:solidFill>
                <a:prstClr val="black"/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>
              <a:defRPr/>
            </a:pPr>
            <a:fld id="{92FC764C-AAD5-49CD-B8A6-6D0D311F9019}" type="datetime1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l" rtl="0">
                <a:defRPr/>
              </a:pPr>
              <a:t>10.12.2016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fld id="{FA0E86A1-DAED-484B-9B6B-8F770B4B169E}" type="slidenum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r" rtl="0">
                <a:defRPr/>
              </a:pPr>
              <a:t>‹#›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124F-9AF3-45BA-A6A1-D393BED4E50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556F-F519-4B07-A1FF-945EEA14D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>
              <a:defRPr/>
            </a:pPr>
            <a:fld id="{A8B51D45-6C46-4DCA-AE22-72F05512715E}" type="datetime1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l" rtl="0">
                <a:defRPr/>
              </a:pPr>
              <a:t>10.12.2016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fld id="{E59BD2A6-CE48-4FA1-BC80-347CF2867D22}" type="slidenum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r" rtl="0">
                <a:defRPr/>
              </a:pPr>
              <a:t>‹#›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>
              <a:defRPr/>
            </a:pPr>
            <a:fld id="{EE5DE31A-8FC8-48AA-8B9B-E07073A3A0EF}" type="datetime1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l" rtl="0">
                <a:defRPr/>
              </a:pPr>
              <a:t>10.12.2016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fld id="{EC2BCEC7-3107-4313-B70A-2B57A7E1BF75}" type="slidenum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r" rtl="0">
                <a:defRPr/>
              </a:pPr>
              <a:t>‹#›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>
              <a:defRPr/>
            </a:pPr>
            <a:fld id="{6CA9DAAB-8FB6-4BC9-889E-F54E47AC58BB}" type="datetime1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l" rtl="0">
                <a:defRPr/>
              </a:pPr>
              <a:t>10.12.2016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>
              <a:defRPr/>
            </a:pPr>
            <a:fld id="{39E3EC48-07C3-47B5-A5BB-49783E67ED0A}" type="slidenum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r" rtl="0">
                <a:defRPr/>
              </a:pPr>
              <a:t>‹#›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07E3F-5731-4A5C-9354-73A8594A5853}" type="datetime1">
              <a:rPr lang="ru-RU" smtClean="0"/>
              <a:pPr/>
              <a:t>10.12.2016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75649F-C57F-4E5F-9122-C36F65FB3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CBE2D-17FD-4F11-A78A-F8B784ECB9A7}" type="datetime1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75649F-C57F-4E5F-9122-C36F65FB3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1680C3-3B5E-4B41-A6A4-02F64AE6D662}" type="datetime1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75649F-C57F-4E5F-9122-C36F65FB3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786868-9D6B-4637-B04C-D331A7E8964B}" type="datetime1">
              <a:rPr lang="ru-RU" smtClean="0"/>
              <a:pPr/>
              <a:t>10.12.2016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75649F-C57F-4E5F-9122-C36F65FB3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37E191-4299-407D-B7BC-8902DCB39F22}" type="datetime1">
              <a:rPr lang="ru-RU" smtClean="0"/>
              <a:pPr/>
              <a:t>10.12.2016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75649F-C57F-4E5F-9122-C36F65FB3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1980AF-E869-46B0-88DC-BE519B3CA2CA}" type="datetime1">
              <a:rPr lang="ru-RU" smtClean="0"/>
              <a:pPr/>
              <a:t>10.12.2016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75649F-C57F-4E5F-9122-C36F65FB3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25283-720B-48C8-B64A-D32FCE90C67E}" type="datetime1">
              <a:rPr lang="ru-RU" smtClean="0"/>
              <a:pPr/>
              <a:t>10.12.2016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75649F-C57F-4E5F-9122-C36F65FB3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124F-9AF3-45BA-A6A1-D393BED4E50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556F-F519-4B07-A1FF-945EEA14D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42F8C-F59B-4743-BDB2-A85A0AF338D0}" type="datetime1">
              <a:rPr lang="ru-RU" smtClean="0"/>
              <a:pPr/>
              <a:t>10.12.2016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75649F-C57F-4E5F-9122-C36F65FB3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96D9A8-2F14-46BC-86D5-B449A08495F6}" type="datetime1">
              <a:rPr lang="ru-RU" smtClean="0"/>
              <a:pPr/>
              <a:t>10.12.2016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75649F-C57F-4E5F-9122-C36F65FB3E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C4CBF7-A021-4A53-AB18-03F2D9162C0B}" type="datetime1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75649F-C57F-4E5F-9122-C36F65FB3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DF93AD-AF18-4EE0-AF42-9BD4C0F1BD88}" type="datetime1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75649F-C57F-4E5F-9122-C36F65FB3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124F-9AF3-45BA-A6A1-D393BED4E50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556F-F519-4B07-A1FF-945EEA14D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124F-9AF3-45BA-A6A1-D393BED4E50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556F-F519-4B07-A1FF-945EEA14D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124F-9AF3-45BA-A6A1-D393BED4E50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556F-F519-4B07-A1FF-945EEA14D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124F-9AF3-45BA-A6A1-D393BED4E50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556F-F519-4B07-A1FF-945EEA14D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124F-9AF3-45BA-A6A1-D393BED4E50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556F-F519-4B07-A1FF-945EEA14D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124F-9AF3-45BA-A6A1-D393BED4E50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556F-F519-4B07-A1FF-945EEA14D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C124F-9AF3-45BA-A6A1-D393BED4E50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F556F-F519-4B07-A1FF-945EEA14D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 kern="1200">
              <a:solidFill>
                <a:prstClr val="black"/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 rtl="0">
              <a:defRPr/>
            </a:pPr>
            <a:fld id="{CC007D67-F117-45AE-B1D2-9F839FC7FFD4}" type="datetime1">
              <a:rPr lang="ru-RU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rtl="0">
                <a:defRPr/>
              </a:pPr>
              <a:t>10.12.2016</a:t>
            </a:fld>
            <a:endParaRPr lang="ru-RU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 rtl="0">
              <a:defRPr/>
            </a:pPr>
            <a:endParaRPr lang="ru-RU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 rtl="0">
              <a:defRPr/>
            </a:pPr>
            <a:fld id="{06C36081-E873-4EB1-86C3-07547DF562D1}" type="slidenum">
              <a:rPr lang="ru-RU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rtl="0">
                <a:defRPr/>
              </a:pPr>
              <a:t>‹#›</a:t>
            </a:fld>
            <a:endParaRPr lang="ru-RU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 kern="1200">
              <a:solidFill>
                <a:prstClr val="black"/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 kern="1200">
              <a:solidFill>
                <a:prstClr val="black"/>
              </a:solidFill>
              <a:latin typeface="Century Schoolbook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Schoolbook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5AC124F-9AF3-45BA-A6A1-D393BED4E50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7EF556F-F519-4B07-A1FF-945EEA14D9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1.xml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12" Type="http://schemas.microsoft.com/office/2007/relationships/diagramDrawing" Target="../diagrams/drawing1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0.xml"/><Relationship Id="rId11" Type="http://schemas.openxmlformats.org/officeDocument/2006/relationships/diagramColors" Target="../diagrams/colors11.xml"/><Relationship Id="rId5" Type="http://schemas.openxmlformats.org/officeDocument/2006/relationships/diagramQuickStyle" Target="../diagrams/quickStyle10.xml"/><Relationship Id="rId10" Type="http://schemas.openxmlformats.org/officeDocument/2006/relationships/diagramQuickStyle" Target="../diagrams/quickStyle11.xml"/><Relationship Id="rId4" Type="http://schemas.openxmlformats.org/officeDocument/2006/relationships/diagramLayout" Target="../diagrams/layout10.xml"/><Relationship Id="rId9" Type="http://schemas.openxmlformats.org/officeDocument/2006/relationships/diagramLayout" Target="../diagrams/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72816"/>
            <a:ext cx="9144000" cy="3528392"/>
          </a:xfrm>
        </p:spPr>
        <p:txBody>
          <a:bodyPr wrap="square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b="1" i="1" dirty="0" smtClean="0">
                <a:ln>
                  <a:solidFill>
                    <a:srgbClr val="C00000"/>
                  </a:solidFill>
                </a:ln>
                <a:blipFill>
                  <a:blip r:embed="rId3"/>
                  <a:tile tx="0" ty="0" sx="100000" sy="100000" flip="none" algn="tl"/>
                </a:blipFill>
              </a:rPr>
              <a:t>Жизненный цикл </a:t>
            </a:r>
            <a:r>
              <a:rPr lang="ru-RU" sz="4800" b="1" i="1" dirty="0" smtClean="0">
                <a:ln>
                  <a:solidFill>
                    <a:srgbClr val="C00000"/>
                  </a:solidFill>
                </a:ln>
                <a:blipFill>
                  <a:blip r:embed="rId3"/>
                  <a:tile tx="0" ty="0" sx="100000" sy="100000" flip="none" algn="tl"/>
                </a:blipFill>
              </a:rPr>
              <a:t> </a:t>
            </a:r>
            <a:br>
              <a:rPr lang="ru-RU" sz="4800" b="1" i="1" dirty="0" smtClean="0">
                <a:ln>
                  <a:solidFill>
                    <a:srgbClr val="C00000"/>
                  </a:solidFill>
                </a:ln>
                <a:blipFill>
                  <a:blip r:embed="rId3"/>
                  <a:tile tx="0" ty="0" sx="100000" sy="100000" flip="none" algn="tl"/>
                </a:blipFill>
              </a:rPr>
            </a:br>
            <a:r>
              <a:rPr lang="ru-RU" sz="4800" b="1" i="1" dirty="0" smtClean="0">
                <a:ln>
                  <a:solidFill>
                    <a:srgbClr val="C00000"/>
                  </a:solidFill>
                </a:ln>
                <a:blipFill>
                  <a:blip r:embed="rId3"/>
                  <a:tile tx="0" ty="0" sx="100000" sy="100000" flip="none" algn="tl"/>
                </a:blipFill>
              </a:rPr>
              <a:t>и </a:t>
            </a:r>
            <a:br>
              <a:rPr lang="ru-RU" sz="4800" b="1" i="1" dirty="0" smtClean="0">
                <a:ln>
                  <a:solidFill>
                    <a:srgbClr val="C00000"/>
                  </a:solidFill>
                </a:ln>
                <a:blipFill>
                  <a:blip r:embed="rId3"/>
                  <a:tile tx="0" ty="0" sx="100000" sy="100000" flip="none" algn="tl"/>
                </a:blipFill>
              </a:rPr>
            </a:br>
            <a:r>
              <a:rPr lang="ru-RU" sz="4800" b="1" i="1" dirty="0" smtClean="0">
                <a:ln>
                  <a:solidFill>
                    <a:srgbClr val="C00000"/>
                  </a:solidFill>
                </a:ln>
                <a:blipFill>
                  <a:blip r:embed="rId3"/>
                  <a:tile tx="0" ty="0" sx="100000" sy="100000" flip="none" algn="tl"/>
                </a:blipFill>
              </a:rPr>
              <a:t>этапы разработки программного обеспечения</a:t>
            </a:r>
            <a:endParaRPr lang="ru-RU" sz="4800" dirty="0">
              <a:ln>
                <a:solidFill>
                  <a:srgbClr val="C00000"/>
                </a:solidFill>
              </a:ln>
              <a:blipFill>
                <a:blip r:embed="rId3"/>
                <a:tile tx="0" ty="0" sx="100000" sy="100000" flip="none" algn="tl"/>
              </a:blip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79343"/>
            <a:ext cx="8774270" cy="1001720"/>
          </a:xfrm>
        </p:spPr>
        <p:txBody>
          <a:bodyPr wrap="square">
            <a:normAutofit/>
          </a:bodyPr>
          <a:lstStyle/>
          <a:p>
            <a:pPr marL="1527175" fontAlgn="auto">
              <a:spcAft>
                <a:spcPts val="0"/>
              </a:spcAft>
              <a:defRPr/>
            </a:pPr>
            <a:r>
              <a:rPr lang="ru-RU" sz="3200" b="1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blipFill>
                  <a:blip r:embed="rId3"/>
                  <a:tile tx="0" ty="0" sx="100000" sy="100000" flip="none" algn="tl"/>
                </a:blipFill>
              </a:rPr>
              <a:t>Этапы разработки ПО</a:t>
            </a:r>
            <a:endParaRPr lang="ru-RU" sz="3200" dirty="0">
              <a:ln>
                <a:solidFill>
                  <a:schemeClr val="accent1">
                    <a:lumMod val="75000"/>
                  </a:schemeClr>
                </a:solidFill>
              </a:ln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C7221FE9-6BB5-4782-B13C-9C993705F9DF}" type="slidenum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r" rtl="0">
                <a:defRPr/>
              </a:pPr>
              <a:t>10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7290" y="1181063"/>
            <a:ext cx="7776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6575" lvl="4" indent="-536575" algn="just">
              <a:spcBef>
                <a:spcPts val="0"/>
              </a:spcBef>
              <a:spcAft>
                <a:spcPts val="2400"/>
              </a:spcAft>
              <a:buClr>
                <a:srgbClr val="FF0000"/>
              </a:buClr>
              <a:buSzPct val="200000"/>
              <a:buFont typeface="Wingdings" pitchFamily="2" charset="2"/>
              <a:buChar char="ü"/>
            </a:pPr>
            <a:r>
              <a:rPr lang="ru-RU" sz="2400" b="1" i="1" dirty="0" smtClean="0"/>
              <a:t>Указанные выше действия можно сгруппировать, условно выделив основные этапы разработки программного обеспечения.</a:t>
            </a:r>
          </a:p>
          <a:p>
            <a:pPr marL="536575" lvl="4" indent="-536575" algn="just">
              <a:spcBef>
                <a:spcPts val="0"/>
              </a:spcBef>
              <a:spcAft>
                <a:spcPts val="2400"/>
              </a:spcAft>
              <a:buClr>
                <a:srgbClr val="FF0000"/>
              </a:buClr>
              <a:buSzPct val="200000"/>
              <a:buFont typeface="Wingdings" pitchFamily="2" charset="2"/>
              <a:buChar char="ü"/>
            </a:pPr>
            <a:r>
              <a:rPr lang="ru-RU" sz="2400" b="1" i="1" dirty="0" smtClean="0"/>
              <a:t>Условность выделения этапов связана с тем, что на любом этапе возможно принятие решений, которые потребуют пересмотра решений, принятых ранее.</a:t>
            </a:r>
          </a:p>
          <a:p>
            <a:pPr marL="536575" lvl="4" indent="-536575" algn="just">
              <a:spcBef>
                <a:spcPts val="0"/>
              </a:spcBef>
              <a:spcAft>
                <a:spcPts val="2400"/>
              </a:spcAft>
              <a:buClr>
                <a:srgbClr val="FF0000"/>
              </a:buClr>
              <a:buSzPct val="200000"/>
              <a:buFont typeface="Wingdings" pitchFamily="2" charset="2"/>
              <a:buChar char="ü"/>
            </a:pPr>
            <a:r>
              <a:rPr lang="ru-RU" sz="2400" b="1" i="1" dirty="0" smtClean="0"/>
              <a:t>Каждому этапу можно поставить в соответствие стадию разработки по </a:t>
            </a:r>
            <a:r>
              <a:rPr lang="ru-RU" sz="2400" b="1" dirty="0" smtClean="0"/>
              <a:t>ГОСТ</a:t>
            </a:r>
            <a:r>
              <a:rPr lang="ru-RU" sz="2400" dirty="0" smtClean="0"/>
              <a:t> </a:t>
            </a:r>
            <a:r>
              <a:rPr lang="ru-RU" sz="2400" b="1" dirty="0" smtClean="0"/>
              <a:t>19.102–77 «Стадии разработки».</a:t>
            </a:r>
            <a:endParaRPr lang="ru-RU" sz="2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649F-C57F-4E5F-9122-C36F65FB3EE4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60" name="Заголовок 59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b="1" cap="none" dirty="0" smtClean="0"/>
              <a:t>Этапы и стадии разработки </a:t>
            </a:r>
            <a:r>
              <a:rPr lang="ru-RU" b="1" dirty="0" smtClean="0"/>
              <a:t>по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4800" y="1214420"/>
          <a:ext cx="8686800" cy="507210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4052886"/>
                <a:gridCol w="4633914"/>
              </a:tblGrid>
              <a:tr h="1067804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ЭТАПЫ</a:t>
                      </a:r>
                      <a:endParaRPr lang="ru-RU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СТАДИИ</a:t>
                      </a:r>
                      <a:endParaRPr lang="ru-RU" sz="4000" b="1" dirty="0"/>
                    </a:p>
                  </a:txBody>
                  <a:tcPr anchor="ctr"/>
                </a:tc>
              </a:tr>
              <a:tr h="1001074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Постановка задачи </a:t>
                      </a:r>
                      <a:endParaRPr lang="ru-RU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«Техническое задание»</a:t>
                      </a:r>
                      <a:endParaRPr lang="ru-RU" sz="2000" b="1" dirty="0"/>
                    </a:p>
                  </a:txBody>
                  <a:tcPr anchor="ctr"/>
                </a:tc>
              </a:tr>
              <a:tr h="1001074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требований и разработка спецификаций </a:t>
                      </a:r>
                      <a:endParaRPr lang="ru-RU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«Эскизный проект»</a:t>
                      </a:r>
                      <a:endParaRPr lang="ru-RU" sz="2000" b="1" dirty="0"/>
                    </a:p>
                  </a:txBody>
                  <a:tcPr anchor="ctr"/>
                </a:tc>
              </a:tr>
              <a:tr h="1001074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Проектирование</a:t>
                      </a:r>
                      <a:endParaRPr lang="ru-RU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«Технический проект»</a:t>
                      </a:r>
                      <a:endParaRPr lang="ru-RU" sz="2000" b="1" dirty="0"/>
                    </a:p>
                  </a:txBody>
                  <a:tcPr anchor="ctr"/>
                </a:tc>
              </a:tr>
              <a:tr h="1001074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Реализация</a:t>
                      </a:r>
                      <a:endParaRPr lang="ru-RU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«Рабочий проект»</a:t>
                      </a:r>
                      <a:endParaRPr lang="ru-RU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9838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8286808" cy="2071702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825600"/>
                    </a:gs>
                    <a:gs pos="13000">
                      <a:srgbClr val="FFA800"/>
                    </a:gs>
                    <a:gs pos="28000">
                      <a:srgbClr val="825600"/>
                    </a:gs>
                    <a:gs pos="42999">
                      <a:srgbClr val="FFA800"/>
                    </a:gs>
                    <a:gs pos="58000">
                      <a:srgbClr val="825600"/>
                    </a:gs>
                    <a:gs pos="72000">
                      <a:srgbClr val="FFA800"/>
                    </a:gs>
                    <a:gs pos="87000">
                      <a:srgbClr val="825600"/>
                    </a:gs>
                    <a:gs pos="100000">
                      <a:srgbClr val="FFA800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Постановка задачи</a:t>
            </a:r>
            <a:endParaRPr lang="ru-RU" sz="5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214818"/>
            <a:ext cx="8858279" cy="2357454"/>
          </a:xfrm>
        </p:spPr>
        <p:txBody>
          <a:bodyPr>
            <a:noAutofit/>
          </a:bodyPr>
          <a:lstStyle/>
          <a:p>
            <a:pPr marL="265113" lvl="4" indent="-265113" algn="just">
              <a:spcBef>
                <a:spcPts val="0"/>
              </a:spcBef>
              <a:spcAft>
                <a:spcPts val="1200"/>
              </a:spcAft>
              <a:buClr>
                <a:srgbClr val="FF9900"/>
              </a:buClr>
              <a:buSzPct val="200000"/>
              <a:buFont typeface="Arial" pitchFamily="34" charset="0"/>
              <a:buChar char="•"/>
            </a:pPr>
            <a:r>
              <a:rPr lang="ru-RU" sz="2400" dirty="0" smtClean="0"/>
              <a:t>В процессе постановки задачи чётко формулируют </a:t>
            </a:r>
            <a:r>
              <a:rPr lang="ru-RU" sz="2400" b="1" dirty="0" smtClean="0"/>
              <a:t>назначение программного обеспечения</a:t>
            </a:r>
            <a:r>
              <a:rPr lang="ru-RU" sz="2400" dirty="0" smtClean="0"/>
              <a:t> и определяют </a:t>
            </a:r>
            <a:r>
              <a:rPr lang="ru-RU" sz="2400" b="1" dirty="0" smtClean="0"/>
              <a:t>основные требования</a:t>
            </a:r>
            <a:r>
              <a:rPr lang="ru-RU" sz="2400" dirty="0" smtClean="0"/>
              <a:t> к нему.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649F-C57F-4E5F-9122-C36F65FB3EE4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60" name="Заголовок 59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r>
              <a:rPr lang="ru-RU" b="1" dirty="0" smtClean="0"/>
              <a:t>требования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4168" y="1111923"/>
            <a:ext cx="90103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 algn="just">
              <a:buClr>
                <a:srgbClr val="FF0000"/>
              </a:buClr>
              <a:buSzPct val="150000"/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FF0000"/>
                </a:solidFill>
              </a:rPr>
              <a:t>Требование</a:t>
            </a:r>
            <a:r>
              <a:rPr lang="ru-RU" b="1" i="1" dirty="0" smtClean="0"/>
              <a:t> – это условие, которому должно удовлетворять программное обеспечение, или свойство, которым оно должно обладать, чтобы: </a:t>
            </a:r>
          </a:p>
          <a:p>
            <a:pPr marL="2508250" indent="-358775" algn="just"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ru-RU" b="1" i="1" dirty="0" smtClean="0"/>
              <a:t>удовлетворить потребность пользователя в решении некоторой задачи;</a:t>
            </a:r>
          </a:p>
          <a:p>
            <a:pPr marL="2508250" indent="-358775" algn="just"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ru-RU" b="1" i="1" dirty="0" smtClean="0"/>
              <a:t>удовлетворить требования контракта, спецификации или стандарта.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71406" y="3143248"/>
          <a:ext cx="9000000" cy="3578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19838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0C1514F-9987-4B58-AAA7-7BF51B7CA9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>
                                            <p:graphicEl>
                                              <a:dgm id="{30C1514F-9987-4B58-AAA7-7BF51B7CA9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7AD2C43-A6CA-4AF9-9BA7-EECDDD17A1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graphicEl>
                                              <a:dgm id="{17AD2C43-A6CA-4AF9-9BA7-EECDDD17A1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1E50153-92B6-41BD-9A11-2115989594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graphicEl>
                                              <a:dgm id="{E1E50153-92B6-41BD-9A11-2115989594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233C25C-434B-4130-BB13-FFC94F2632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>
                                            <p:graphicEl>
                                              <a:dgm id="{2233C25C-434B-4130-BB13-FFC94F2632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Graphic spid="7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8286808" cy="250033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825600"/>
                    </a:gs>
                    <a:gs pos="13000">
                      <a:srgbClr val="FFA800"/>
                    </a:gs>
                    <a:gs pos="28000">
                      <a:srgbClr val="825600"/>
                    </a:gs>
                    <a:gs pos="42999">
                      <a:srgbClr val="FFA800"/>
                    </a:gs>
                    <a:gs pos="58000">
                      <a:srgbClr val="825600"/>
                    </a:gs>
                    <a:gs pos="72000">
                      <a:srgbClr val="FFA800"/>
                    </a:gs>
                    <a:gs pos="87000">
                      <a:srgbClr val="825600"/>
                    </a:gs>
                    <a:gs pos="100000">
                      <a:srgbClr val="FFA800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Анализ требований и определение спецификаций</a:t>
            </a:r>
            <a:endParaRPr lang="ru-RU" sz="5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214818"/>
            <a:ext cx="8858279" cy="2357454"/>
          </a:xfrm>
        </p:spPr>
        <p:txBody>
          <a:bodyPr>
            <a:noAutofit/>
          </a:bodyPr>
          <a:lstStyle/>
          <a:p>
            <a:pPr marL="265113" lvl="4" indent="-265113" algn="just">
              <a:spcBef>
                <a:spcPts val="0"/>
              </a:spcBef>
              <a:spcAft>
                <a:spcPts val="1200"/>
              </a:spcAft>
              <a:buClr>
                <a:srgbClr val="FF9900"/>
              </a:buClr>
              <a:buSzPct val="200000"/>
              <a:buFont typeface="Arial" pitchFamily="34" charset="0"/>
              <a:buChar char="•"/>
            </a:pPr>
            <a:r>
              <a:rPr lang="ru-RU" sz="2400" dirty="0" smtClean="0"/>
              <a:t>Спецификация требований к ПО является основным документом, определяющим план разработки ПО.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649F-C57F-4E5F-9122-C36F65FB3EE4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60" name="Заголовок 59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спецификации</a:t>
            </a:r>
            <a:endParaRPr lang="ru-RU" sz="32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2594" y="4786322"/>
            <a:ext cx="9000000" cy="10001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i="1" dirty="0" smtClean="0">
                <a:solidFill>
                  <a:srgbClr val="FF0000"/>
                </a:solidFill>
              </a:rPr>
              <a:t>Совокупность спецификаций представляет собой общую </a:t>
            </a:r>
            <a:r>
              <a:rPr lang="ru-RU" sz="2000" b="1" i="1" dirty="0" smtClean="0">
                <a:solidFill>
                  <a:srgbClr val="FF0000"/>
                </a:solidFill>
              </a:rPr>
              <a:t>логическую модель </a:t>
            </a:r>
            <a:r>
              <a:rPr lang="ru-RU" sz="2000" i="1" dirty="0" smtClean="0">
                <a:solidFill>
                  <a:srgbClr val="FF0000"/>
                </a:solidFill>
              </a:rPr>
              <a:t>проектируемого программного обеспечения.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594" y="1071546"/>
            <a:ext cx="9010312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 algn="just">
              <a:spcAft>
                <a:spcPts val="600"/>
              </a:spcAft>
              <a:buClr>
                <a:srgbClr val="FF0000"/>
              </a:buClr>
              <a:buSzPct val="150000"/>
              <a:buFont typeface="Arial" pitchFamily="34" charset="0"/>
              <a:buChar char="•"/>
            </a:pPr>
            <a:r>
              <a:rPr lang="ru-RU" sz="2000" b="1" i="1" dirty="0" smtClean="0">
                <a:solidFill>
                  <a:srgbClr val="FF0000"/>
                </a:solidFill>
              </a:rPr>
              <a:t>Спецификация</a:t>
            </a:r>
            <a:r>
              <a:rPr lang="ru-RU" sz="2000" b="1" i="1" dirty="0" smtClean="0"/>
              <a:t> – точное формализованное описание функций и ограничений разрабатываемого программного обеспечения.</a:t>
            </a:r>
          </a:p>
          <a:p>
            <a:pPr marL="271463" indent="-271463" algn="just">
              <a:spcAft>
                <a:spcPts val="600"/>
              </a:spcAft>
              <a:buClr>
                <a:srgbClr val="FF0000"/>
              </a:buClr>
              <a:buSzPct val="150000"/>
              <a:buFont typeface="Arial" pitchFamily="34" charset="0"/>
              <a:buChar char="•"/>
            </a:pPr>
            <a:r>
              <a:rPr lang="ru-RU" sz="2000" b="1" i="1" dirty="0" smtClean="0"/>
              <a:t>Различают функциональные и эксплуатационные спецификации.</a:t>
            </a:r>
          </a:p>
          <a:p>
            <a:pPr algn="just">
              <a:spcAft>
                <a:spcPts val="600"/>
              </a:spcAft>
              <a:buClr>
                <a:srgbClr val="FF0000"/>
              </a:buClr>
              <a:buSzPct val="150000"/>
            </a:pPr>
            <a:r>
              <a:rPr lang="ru-RU" i="1" dirty="0" smtClean="0"/>
              <a:t>Часть спецификаций может быть определена в процессе </a:t>
            </a:r>
            <a:r>
              <a:rPr lang="ru-RU" b="1" i="1" dirty="0" err="1" smtClean="0"/>
              <a:t>предпроектных</a:t>
            </a:r>
            <a:r>
              <a:rPr lang="ru-RU" b="1" i="1" dirty="0" smtClean="0"/>
              <a:t> исследований</a:t>
            </a:r>
            <a:r>
              <a:rPr lang="ru-RU" i="1" dirty="0" smtClean="0"/>
              <a:t> и, соответственно, зафиксирована в </a:t>
            </a:r>
            <a:r>
              <a:rPr lang="ru-RU" b="1" i="1" dirty="0" smtClean="0"/>
              <a:t>техническом задании</a:t>
            </a:r>
            <a:r>
              <a:rPr lang="ru-RU" i="1" dirty="0" smtClean="0"/>
              <a:t>.</a:t>
            </a:r>
          </a:p>
          <a:p>
            <a:pPr algn="just">
              <a:spcAft>
                <a:spcPts val="600"/>
              </a:spcAft>
              <a:buClr>
                <a:srgbClr val="FF0000"/>
              </a:buClr>
              <a:buSzPct val="150000"/>
            </a:pPr>
            <a:r>
              <a:rPr lang="ru-RU" i="1" dirty="0" smtClean="0"/>
              <a:t>На этом этапе также целесообразно сформировать </a:t>
            </a:r>
            <a:r>
              <a:rPr lang="ru-RU" b="1" i="1" dirty="0" smtClean="0"/>
              <a:t>тесты</a:t>
            </a:r>
            <a:r>
              <a:rPr lang="ru-RU" i="1" dirty="0" smtClean="0"/>
              <a:t> для поиска ошибок в проектируемом программном обеспечении, </a:t>
            </a:r>
            <a:r>
              <a:rPr lang="ru-RU" i="1" u="sng" dirty="0" smtClean="0"/>
              <a:t>обязательно указав ожидаемые результаты</a:t>
            </a:r>
            <a:r>
              <a:rPr lang="ru-RU" i="1" dirty="0" smtClean="0"/>
              <a:t>.</a:t>
            </a:r>
            <a:endParaRPr lang="ru-RU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119838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649F-C57F-4E5F-9122-C36F65FB3EE4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60" name="Заголовок 59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Алгоритм выработки спецификаций</a:t>
            </a:r>
            <a:endParaRPr lang="ru-RU" sz="2400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252000" y="1163629"/>
          <a:ext cx="8640000" cy="5310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19838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48E27E1-841D-4E66-98AE-59C3329F03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648E27E1-841D-4E66-98AE-59C3329F03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04677D0-F8E5-4977-A612-334E63E25D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7">
                                            <p:graphicEl>
                                              <a:dgm id="{704677D0-F8E5-4977-A612-334E63E25D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FD60D31-3BC7-4EA8-9E5E-BD94329144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7">
                                            <p:graphicEl>
                                              <a:dgm id="{6FD60D31-3BC7-4EA8-9E5E-BD94329144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1C05DAF-860F-47F6-BC85-BEB1971A21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7">
                                            <p:graphicEl>
                                              <a:dgm id="{31C05DAF-860F-47F6-BC85-BEB1971A21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7C55E4C-63ED-4FF3-8225-00813DCF42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7">
                                            <p:graphicEl>
                                              <a:dgm id="{47C55E4C-63ED-4FF3-8225-00813DCF42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9C7D06A-A0DB-4D14-9AE5-372D272E30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7">
                                            <p:graphicEl>
                                              <a:dgm id="{19C7D06A-A0DB-4D14-9AE5-372D272E30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8286808" cy="2000264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825600"/>
                    </a:gs>
                    <a:gs pos="13000">
                      <a:srgbClr val="FFA800"/>
                    </a:gs>
                    <a:gs pos="28000">
                      <a:srgbClr val="825600"/>
                    </a:gs>
                    <a:gs pos="42999">
                      <a:srgbClr val="FFA800"/>
                    </a:gs>
                    <a:gs pos="58000">
                      <a:srgbClr val="825600"/>
                    </a:gs>
                    <a:gs pos="72000">
                      <a:srgbClr val="FFA800"/>
                    </a:gs>
                    <a:gs pos="87000">
                      <a:srgbClr val="825600"/>
                    </a:gs>
                    <a:gs pos="100000">
                      <a:srgbClr val="FFA800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Проектирование</a:t>
            </a:r>
            <a:endParaRPr lang="ru-RU" sz="6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214818"/>
            <a:ext cx="8858279" cy="2357454"/>
          </a:xfrm>
        </p:spPr>
        <p:txBody>
          <a:bodyPr>
            <a:noAutofit/>
          </a:bodyPr>
          <a:lstStyle/>
          <a:p>
            <a:pPr marL="265113" lvl="4" indent="-265113" algn="just">
              <a:spcBef>
                <a:spcPts val="0"/>
              </a:spcBef>
              <a:spcAft>
                <a:spcPts val="1200"/>
              </a:spcAft>
              <a:buClr>
                <a:srgbClr val="FF9900"/>
              </a:buClr>
              <a:buSzPct val="200000"/>
              <a:buFont typeface="Arial" pitchFamily="34" charset="0"/>
              <a:buChar char="•"/>
            </a:pPr>
            <a:r>
              <a:rPr lang="ru-RU" sz="2400" dirty="0" smtClean="0"/>
              <a:t>Основной задачей этого этапа является определение подробных спецификаций разрабатываемого программного обеспечения.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649F-C57F-4E5F-9122-C36F65FB3EE4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60" name="Заголовок 59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Процесс Проектирования</a:t>
            </a:r>
            <a:endParaRPr lang="ru-RU" sz="3200" b="1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52000" y="1142985"/>
          <a:ext cx="8640000" cy="242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71406" y="3714753"/>
          <a:ext cx="9001156" cy="2759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xmlns="" val="119838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E88C26-3FA3-49E4-BFAC-493CA7750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C7E88C26-3FA3-49E4-BFAC-493CA77503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D42DEB-1687-4B49-8F98-4FBBBCF964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4">
                                            <p:graphicEl>
                                              <a:dgm id="{7DD42DEB-1687-4B49-8F98-4FBBBCF964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D1F5D6-B1F0-450C-87E1-5A17C7C718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DCD1F5D6-B1F0-450C-87E1-5A17C7C718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612954-4D27-47D5-B489-0B7D79862F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dgm id="{30612954-4D27-47D5-B489-0B7D79862F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D2206A-36E7-4B9D-B644-97A8D272EC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82D2206A-36E7-4B9D-B644-97A8D272EC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1A05B07-C732-447F-AC43-06953B2490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graphicEl>
                                              <a:dgm id="{31A05B07-C732-447F-AC43-06953B2490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540FD4-A111-48C6-A1D2-C679FDF80D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graphicEl>
                                              <a:dgm id="{32540FD4-A111-48C6-A1D2-C679FDF80D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Graphic spid="5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649F-C57F-4E5F-9122-C36F65FB3EE4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60" name="Заголовок 59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r>
              <a:rPr lang="ru-RU" dirty="0" smtClean="0"/>
              <a:t>два аспекта проектирования</a:t>
            </a:r>
            <a:endParaRPr lang="ru-RU" b="1" dirty="0" smtClean="0"/>
          </a:p>
        </p:txBody>
      </p:sp>
      <p:graphicFrame>
        <p:nvGraphicFramePr>
          <p:cNvPr id="7" name="Схема 6"/>
          <p:cNvGraphicFramePr/>
          <p:nvPr/>
        </p:nvGraphicFramePr>
        <p:xfrm>
          <a:off x="71406" y="1142985"/>
          <a:ext cx="9000000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19838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0C1514F-9987-4B58-AAA7-7BF51B7CA9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30C1514F-9987-4B58-AAA7-7BF51B7CA9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7AD2C43-A6CA-4AF9-9BA7-EECDDD17A1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>
                                            <p:graphicEl>
                                              <a:dgm id="{17AD2C43-A6CA-4AF9-9BA7-EECDDD17A1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1E50153-92B6-41BD-9A11-2115989594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graphicEl>
                                              <a:dgm id="{E1E50153-92B6-41BD-9A11-2115989594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233C25C-434B-4130-BB13-FFC94F2632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>
                                            <p:graphicEl>
                                              <a:dgm id="{2233C25C-434B-4130-BB13-FFC94F2632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79343"/>
            <a:ext cx="8774270" cy="1001720"/>
          </a:xfrm>
        </p:spPr>
        <p:txBody>
          <a:bodyPr wrap="square">
            <a:normAutofit/>
          </a:bodyPr>
          <a:lstStyle/>
          <a:p>
            <a:pPr marL="1527175" fontAlgn="auto">
              <a:spcAft>
                <a:spcPts val="0"/>
              </a:spcAft>
              <a:defRPr/>
            </a:pPr>
            <a:r>
              <a:rPr lang="ru-RU" b="1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blipFill>
                  <a:blip r:embed="rId3"/>
                  <a:tile tx="0" ty="0" sx="100000" sy="100000" flip="none" algn="tl"/>
                </a:blipFill>
              </a:rPr>
              <a:t>Жизненный цикл </a:t>
            </a:r>
            <a:r>
              <a:rPr lang="ru-RU" b="1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blipFill>
                  <a:blip r:embed="rId3"/>
                  <a:tile tx="0" ty="0" sx="100000" sy="100000" flip="none" algn="tl"/>
                </a:blipFill>
              </a:rPr>
              <a:t>ПО</a:t>
            </a:r>
            <a:endParaRPr lang="ru-RU" dirty="0">
              <a:ln>
                <a:solidFill>
                  <a:schemeClr val="accent1">
                    <a:lumMod val="75000"/>
                  </a:schemeClr>
                </a:solidFill>
              </a:ln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C7221FE9-6BB5-4782-B13C-9C993705F9DF}" type="slidenum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r" rtl="0">
                <a:defRPr/>
              </a:pPr>
              <a:t>2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1181063"/>
            <a:ext cx="87742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F0000"/>
              </a:buClr>
              <a:buSzPct val="150000"/>
            </a:pPr>
            <a:r>
              <a:rPr lang="ru-RU" sz="2400" b="1" i="1" dirty="0" smtClean="0">
                <a:solidFill>
                  <a:srgbClr val="FF0000"/>
                </a:solidFill>
              </a:rPr>
              <a:t>Основным понятием программной инженерии является понятие жизненного цикла ПО. </a:t>
            </a:r>
          </a:p>
          <a:p>
            <a:pPr algn="just">
              <a:buClr>
                <a:srgbClr val="FF0000"/>
              </a:buClr>
              <a:buSzPct val="150000"/>
            </a:pPr>
            <a:endParaRPr lang="ru-RU" sz="2400" b="1" i="1" dirty="0" smtClean="0"/>
          </a:p>
          <a:p>
            <a:pPr algn="just">
              <a:spcAft>
                <a:spcPts val="600"/>
              </a:spcAft>
              <a:buClr>
                <a:srgbClr val="FF0000"/>
              </a:buClr>
              <a:buSzPct val="150000"/>
            </a:pPr>
            <a:r>
              <a:rPr lang="ru-RU" sz="2400" b="1" i="1" dirty="0" smtClean="0"/>
              <a:t>Жизненный цикл ПО (</a:t>
            </a:r>
            <a:r>
              <a:rPr lang="ru-RU" sz="2400" b="1" i="1" dirty="0" err="1" smtClean="0"/>
              <a:t>software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lifecycle</a:t>
            </a:r>
            <a:r>
              <a:rPr lang="ru-RU" sz="2400" b="1" i="1" dirty="0" smtClean="0"/>
              <a:t>) – </a:t>
            </a:r>
            <a:r>
              <a:rPr lang="ru-RU" sz="2400" dirty="0" smtClean="0"/>
              <a:t>это период времени, который начинается с момента принятия решения о необходимости создания ПО и заканчивается в момент его полного изъятия из эксплуатации.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536" y="4581128"/>
            <a:ext cx="86770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  <a:buClr>
                <a:srgbClr val="FF0000"/>
              </a:buClr>
              <a:buSzPct val="150000"/>
            </a:pPr>
            <a:r>
              <a:rPr lang="ru-RU" sz="2400" b="1" i="1" dirty="0" smtClean="0"/>
              <a:t>Основной нормативный документ, регламентирующий ЖЦ ПО – стандарт </a:t>
            </a:r>
            <a:r>
              <a:rPr lang="en-US" sz="2400" b="1" i="1" dirty="0" smtClean="0"/>
              <a:t>ISO/IEC 12207 “Information Technology – Software Life Cycle Processes” (</a:t>
            </a:r>
            <a:r>
              <a:rPr lang="ru-RU" sz="2400" b="1" i="1" dirty="0" smtClean="0"/>
              <a:t>ГОСТ Р ИСО/МЭК 12207-99).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8286808" cy="2000264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825600"/>
                    </a:gs>
                    <a:gs pos="13000">
                      <a:srgbClr val="FFA800"/>
                    </a:gs>
                    <a:gs pos="28000">
                      <a:srgbClr val="825600"/>
                    </a:gs>
                    <a:gs pos="42999">
                      <a:srgbClr val="FFA800"/>
                    </a:gs>
                    <a:gs pos="58000">
                      <a:srgbClr val="825600"/>
                    </a:gs>
                    <a:gs pos="72000">
                      <a:srgbClr val="FFA800"/>
                    </a:gs>
                    <a:gs pos="87000">
                      <a:srgbClr val="825600"/>
                    </a:gs>
                    <a:gs pos="100000">
                      <a:srgbClr val="FFA800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Реализация</a:t>
            </a:r>
            <a:endParaRPr lang="ru-RU" sz="8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929066"/>
            <a:ext cx="8858279" cy="2643206"/>
          </a:xfrm>
        </p:spPr>
        <p:txBody>
          <a:bodyPr>
            <a:noAutofit/>
          </a:bodyPr>
          <a:lstStyle/>
          <a:p>
            <a:pPr marL="265113" lvl="4" indent="-265113" algn="just">
              <a:spcBef>
                <a:spcPts val="0"/>
              </a:spcBef>
              <a:spcAft>
                <a:spcPts val="1200"/>
              </a:spcAft>
              <a:buClr>
                <a:srgbClr val="FF9900"/>
              </a:buClr>
              <a:buSzPct val="200000"/>
              <a:buFont typeface="Arial" pitchFamily="34" charset="0"/>
              <a:buChar char="•"/>
            </a:pPr>
            <a:r>
              <a:rPr lang="ru-RU" sz="2400" dirty="0" smtClean="0"/>
              <a:t>Реализация представляет собой процесс поэтапного написания кодов программы на выбранном языке программирования (кодирование), их тестирование и отладку.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8286808" cy="2000264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825600"/>
                    </a:gs>
                    <a:gs pos="13000">
                      <a:srgbClr val="FFA800"/>
                    </a:gs>
                    <a:gs pos="28000">
                      <a:srgbClr val="825600"/>
                    </a:gs>
                    <a:gs pos="42999">
                      <a:srgbClr val="FFA800"/>
                    </a:gs>
                    <a:gs pos="58000">
                      <a:srgbClr val="825600"/>
                    </a:gs>
                    <a:gs pos="72000">
                      <a:srgbClr val="FFA800"/>
                    </a:gs>
                    <a:gs pos="87000">
                      <a:srgbClr val="825600"/>
                    </a:gs>
                    <a:gs pos="100000">
                      <a:srgbClr val="FFA800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Сопровождение</a:t>
            </a:r>
            <a:endParaRPr lang="ru-RU" sz="6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857628"/>
            <a:ext cx="8858279" cy="2714644"/>
          </a:xfrm>
        </p:spPr>
        <p:txBody>
          <a:bodyPr>
            <a:noAutofit/>
          </a:bodyPr>
          <a:lstStyle/>
          <a:p>
            <a:pPr marL="265113" lvl="4" indent="-265113" algn="just">
              <a:spcBef>
                <a:spcPts val="0"/>
              </a:spcBef>
              <a:spcAft>
                <a:spcPts val="2400"/>
              </a:spcAft>
              <a:buClr>
                <a:srgbClr val="FF9900"/>
              </a:buClr>
              <a:buSzPct val="200000"/>
              <a:buFont typeface="Arial" pitchFamily="34" charset="0"/>
              <a:buChar char="•"/>
            </a:pPr>
            <a:r>
              <a:rPr lang="ru-RU" sz="2000" dirty="0" smtClean="0"/>
              <a:t>Сопровождение – это процесс создания и внедрения новых версий программного продукта.</a:t>
            </a:r>
          </a:p>
          <a:p>
            <a:pPr marL="265113" lvl="4" indent="-265113" algn="just">
              <a:spcBef>
                <a:spcPts val="0"/>
              </a:spcBef>
              <a:spcAft>
                <a:spcPts val="1200"/>
              </a:spcAft>
              <a:buClr>
                <a:srgbClr val="FF9900"/>
              </a:buClr>
              <a:buSzPct val="200000"/>
              <a:buFont typeface="Arial" pitchFamily="34" charset="0"/>
              <a:buChar char="•"/>
            </a:pPr>
            <a:r>
              <a:rPr lang="ru-RU" sz="2000" dirty="0" smtClean="0"/>
              <a:t>На этом этапе в программный продукт вносят необходимые изменения, которые так же, как в остальных случаях, могут потребовать пересмотра проектных решений, принятых на любом предыдущем этапе.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649F-C57F-4E5F-9122-C36F65FB3EE4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60" name="Заголовок 59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Причины выпуска новых версий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71406" y="1142985"/>
          <a:ext cx="8920194" cy="5000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19838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3349637-B088-4B5A-AB41-1F42C38A9A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D3349637-B088-4B5A-AB41-1F42C38A9A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D3349637-B088-4B5A-AB41-1F42C38A9A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108549C-53A4-4151-94A7-BCB0CAA2D8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9108549C-53A4-4151-94A7-BCB0CAA2D8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9108549C-53A4-4151-94A7-BCB0CAA2D8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17316A8-DD9B-4C77-9E8D-CD3DB3A23F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graphicEl>
                                              <a:dgm id="{817316A8-DD9B-4C77-9E8D-CD3DB3A23F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817316A8-DD9B-4C77-9E8D-CD3DB3A23F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9238C86-319D-4C11-8EFF-7466C61E44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graphicEl>
                                              <a:dgm id="{79238C86-319D-4C11-8EFF-7466C61E44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graphicEl>
                                              <a:dgm id="{79238C86-319D-4C11-8EFF-7466C61E44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03B2EE5-19A6-4A79-BA46-8925B15D5E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103B2EE5-19A6-4A79-BA46-8925B15D5E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103B2EE5-19A6-4A79-BA46-8925B15D5E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FA368FB-E38F-46A8-85AE-160BCDFF8D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9FA368FB-E38F-46A8-85AE-160BCDFF8D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graphicEl>
                                              <a:dgm id="{9FA368FB-E38F-46A8-85AE-160BCDFF8D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defRPr/>
            </a:pPr>
            <a:fld id="{76F8BE15-9278-4716-8EBD-805DDA06B963}" type="slidenum">
              <a:rPr lang="ru-RU" sz="1200" kern="1200">
                <a:solidFill>
                  <a:srgbClr val="F0A22E">
                    <a:shade val="75000"/>
                  </a:srgbClr>
                </a:solidFill>
                <a:latin typeface="Century Schoolbook"/>
                <a:ea typeface="+mn-ea"/>
                <a:cs typeface="+mn-cs"/>
              </a:rPr>
              <a:pPr algn="r" rtl="0">
                <a:defRPr/>
              </a:pPr>
              <a:t>23</a:t>
            </a:fld>
            <a:endParaRPr lang="ru-RU" sz="1200" kern="1200">
              <a:solidFill>
                <a:srgbClr val="F0A22E">
                  <a:shade val="75000"/>
                </a:srgbClr>
              </a:solidFill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1196752"/>
            <a:ext cx="8596065" cy="516753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 fontAlgn="base">
              <a:spcBef>
                <a:spcPct val="0"/>
              </a:spcBef>
              <a:spcAft>
                <a:spcPts val="2400"/>
              </a:spcAft>
              <a:buClr>
                <a:srgbClr val="FF0000"/>
              </a:buClr>
              <a:buSzPct val="100000"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изменением модели жизненного цикла программного обеспечения существенно возросла роль этапа сопровождения, так как продукты теперь создаются итерационно: сначала выпускается сравнительно простая версия, затем следующая с большими возможностями, затем следующая и т.д. </a:t>
            </a:r>
          </a:p>
          <a:p>
            <a:pPr algn="ctr" fontAlgn="base">
              <a:spcBef>
                <a:spcPct val="0"/>
              </a:spcBef>
              <a:spcAft>
                <a:spcPts val="2400"/>
              </a:spcAft>
              <a:buClr>
                <a:srgbClr val="FF0000"/>
              </a:buClr>
              <a:buSzPct val="100000"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Именно это и послужило причиной выделения этапа сопровождения в отдельный процесс жизненного цикла в соответствии со стандартом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ISO/IEC 12207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649F-C57F-4E5F-9122-C36F65FB3EE4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0" name="Заголовок 59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Структура процессов жизненного цикла программного обеспечения</a:t>
            </a:r>
            <a:endParaRPr lang="ru-RU" sz="2000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71406" y="1214422"/>
          <a:ext cx="4286280" cy="242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5214942" y="1285860"/>
          <a:ext cx="3714776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5357818" y="3697892"/>
            <a:ext cx="3492000" cy="2160000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Схема 6"/>
          <p:cNvGraphicFramePr/>
          <p:nvPr/>
        </p:nvGraphicFramePr>
        <p:xfrm>
          <a:off x="71406" y="3929066"/>
          <a:ext cx="4286280" cy="2571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xmlns="" val="119838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3286148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825600"/>
                    </a:gs>
                    <a:gs pos="13000">
                      <a:srgbClr val="FFA800"/>
                    </a:gs>
                    <a:gs pos="28000">
                      <a:srgbClr val="825600"/>
                    </a:gs>
                    <a:gs pos="42999">
                      <a:srgbClr val="FFA800"/>
                    </a:gs>
                    <a:gs pos="58000">
                      <a:srgbClr val="825600"/>
                    </a:gs>
                    <a:gs pos="72000">
                      <a:srgbClr val="FFA800"/>
                    </a:gs>
                    <a:gs pos="87000">
                      <a:srgbClr val="825600"/>
                    </a:gs>
                    <a:gs pos="100000">
                      <a:srgbClr val="FFA800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Процесс разработки ПО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649F-C57F-4E5F-9122-C36F65FB3EE4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4</a:t>
            </a:fld>
            <a:endParaRPr lang="ru-R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6929206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649F-C57F-4E5F-9122-C36F65FB3EE4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0" name="Заголовок 59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Процесс разработки</a:t>
            </a:r>
            <a:endParaRPr lang="ru-RU" sz="3200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71405" y="1071546"/>
          <a:ext cx="9036000" cy="5402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19838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649F-C57F-4E5F-9122-C36F65FB3EE4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0" name="Заголовок 59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действия в процессе разработки </a:t>
            </a:r>
            <a:br>
              <a:rPr lang="ru-RU" sz="2000" b="1" dirty="0" smtClean="0"/>
            </a:br>
            <a:r>
              <a:rPr lang="ru-RU" sz="2000" b="1" dirty="0" smtClean="0"/>
              <a:t>( </a:t>
            </a:r>
            <a:r>
              <a:rPr lang="ru-RU" sz="2000" b="1" cap="none" dirty="0" smtClean="0"/>
              <a:t>по стандарту </a:t>
            </a:r>
            <a:r>
              <a:rPr lang="ru-RU" sz="2000" b="1" dirty="0" smtClean="0"/>
              <a:t>)</a:t>
            </a:r>
            <a:endParaRPr lang="ru-RU" sz="2000" dirty="0"/>
          </a:p>
        </p:txBody>
      </p:sp>
      <p:graphicFrame>
        <p:nvGraphicFramePr>
          <p:cNvPr id="11" name="Схема 10"/>
          <p:cNvGraphicFramePr/>
          <p:nvPr/>
        </p:nvGraphicFramePr>
        <p:xfrm>
          <a:off x="71405" y="1071546"/>
          <a:ext cx="9036000" cy="5402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19838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649F-C57F-4E5F-9122-C36F65FB3EE4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0" name="Заголовок 59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действия в процессе разработки </a:t>
            </a:r>
            <a:br>
              <a:rPr lang="ru-RU" sz="2000" b="1" dirty="0" smtClean="0"/>
            </a:br>
            <a:r>
              <a:rPr lang="ru-RU" sz="2000" b="1" dirty="0" smtClean="0"/>
              <a:t>( </a:t>
            </a:r>
            <a:r>
              <a:rPr lang="ru-RU" sz="2000" b="1" cap="none" dirty="0" smtClean="0"/>
              <a:t>по стандарту </a:t>
            </a:r>
            <a:r>
              <a:rPr lang="ru-RU" sz="2000" b="1" dirty="0" smtClean="0"/>
              <a:t>)</a:t>
            </a:r>
            <a:endParaRPr lang="ru-RU" sz="2000" dirty="0"/>
          </a:p>
        </p:txBody>
      </p:sp>
      <p:graphicFrame>
        <p:nvGraphicFramePr>
          <p:cNvPr id="11" name="Схема 10"/>
          <p:cNvGraphicFramePr/>
          <p:nvPr/>
        </p:nvGraphicFramePr>
        <p:xfrm>
          <a:off x="71405" y="1071546"/>
          <a:ext cx="9036000" cy="5402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19838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649F-C57F-4E5F-9122-C36F65FB3EE4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0" name="Заголовок 59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действия в процессе разработки </a:t>
            </a:r>
            <a:br>
              <a:rPr lang="ru-RU" sz="2000" b="1" dirty="0" smtClean="0"/>
            </a:br>
            <a:r>
              <a:rPr lang="ru-RU" sz="2000" b="1" dirty="0" smtClean="0"/>
              <a:t>( </a:t>
            </a:r>
            <a:r>
              <a:rPr lang="ru-RU" sz="2000" b="1" cap="none" dirty="0" smtClean="0"/>
              <a:t>по стандарту </a:t>
            </a:r>
            <a:r>
              <a:rPr lang="ru-RU" sz="2000" b="1" dirty="0" smtClean="0"/>
              <a:t>)</a:t>
            </a:r>
            <a:endParaRPr lang="ru-RU" sz="2000" dirty="0"/>
          </a:p>
        </p:txBody>
      </p:sp>
      <p:graphicFrame>
        <p:nvGraphicFramePr>
          <p:cNvPr id="11" name="Схема 10"/>
          <p:cNvGraphicFramePr/>
          <p:nvPr/>
        </p:nvGraphicFramePr>
        <p:xfrm>
          <a:off x="71405" y="1071547"/>
          <a:ext cx="9036000" cy="5402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19838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4286280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825600"/>
                    </a:gs>
                    <a:gs pos="13000">
                      <a:srgbClr val="FFA800"/>
                    </a:gs>
                    <a:gs pos="28000">
                      <a:srgbClr val="825600"/>
                    </a:gs>
                    <a:gs pos="42999">
                      <a:srgbClr val="FFA800"/>
                    </a:gs>
                    <a:gs pos="58000">
                      <a:srgbClr val="825600"/>
                    </a:gs>
                    <a:gs pos="72000">
                      <a:srgbClr val="FFA800"/>
                    </a:gs>
                    <a:gs pos="87000">
                      <a:srgbClr val="825600"/>
                    </a:gs>
                    <a:gs pos="100000">
                      <a:srgbClr val="FFA800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Этапы разработки программного обеспечения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649F-C57F-4E5F-9122-C36F65FB3EE4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9</a:t>
            </a:fld>
            <a:endParaRPr lang="ru-R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6929206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Лекция_Инф">
  <a:themeElements>
    <a:clrScheme name="Лекция_Инф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9539</TotalTime>
  <Words>1152</Words>
  <Application>Microsoft Office PowerPoint</Application>
  <PresentationFormat>Экран (4:3)</PresentationFormat>
  <Paragraphs>177</Paragraphs>
  <Slides>23</Slides>
  <Notes>20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23</vt:i4>
      </vt:variant>
    </vt:vector>
  </HeadingPairs>
  <TitlesOfParts>
    <vt:vector size="26" baseType="lpstr">
      <vt:lpstr>Специальное оформление</vt:lpstr>
      <vt:lpstr>1_Лекция_Инф</vt:lpstr>
      <vt:lpstr>Аспект</vt:lpstr>
      <vt:lpstr>Жизненный цикл   и  этапы разработки программного обеспечения</vt:lpstr>
      <vt:lpstr>Жизненный цикл ПО</vt:lpstr>
      <vt:lpstr>Структура процессов жизненного цикла программного обеспечения</vt:lpstr>
      <vt:lpstr>Процесс разработки ПО</vt:lpstr>
      <vt:lpstr>Процесс разработки</vt:lpstr>
      <vt:lpstr>действия в процессе разработки  ( по стандарту )</vt:lpstr>
      <vt:lpstr>действия в процессе разработки  ( по стандарту )</vt:lpstr>
      <vt:lpstr>действия в процессе разработки  ( по стандарту )</vt:lpstr>
      <vt:lpstr>Этапы разработки программного обеспечения</vt:lpstr>
      <vt:lpstr>Этапы разработки ПО</vt:lpstr>
      <vt:lpstr>Этапы и стадии разработки по</vt:lpstr>
      <vt:lpstr>Постановка задачи</vt:lpstr>
      <vt:lpstr>требования</vt:lpstr>
      <vt:lpstr>Анализ требований и определение спецификаций</vt:lpstr>
      <vt:lpstr>спецификации</vt:lpstr>
      <vt:lpstr>Алгоритм выработки спецификаций</vt:lpstr>
      <vt:lpstr>Проектирование</vt:lpstr>
      <vt:lpstr>Процесс Проектирования</vt:lpstr>
      <vt:lpstr>два аспекта проектирования</vt:lpstr>
      <vt:lpstr>Реализация</vt:lpstr>
      <vt:lpstr>Сопровождение</vt:lpstr>
      <vt:lpstr>Причины выпуска новых версий</vt:lpstr>
      <vt:lpstr>Слайд 23</vt:lpstr>
    </vt:vector>
  </TitlesOfParts>
  <Manager>Климов Игорь Викторович</Manager>
  <Company>PetrSU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Жизненный цикл и этапы разработки программного обеспечения</dc:title>
  <dc:subject>ТЕХНОЛОГИЯ ПРОГРАММИРОВАНИЯ.</dc:subject>
  <dc:creator>Климов Игорь Викторович</dc:creator>
  <cp:keywords>ТЕХНОЛОГИЯ ПРОГРАММИРОВАНИЯ.</cp:keywords>
  <cp:lastModifiedBy>Татьяна</cp:lastModifiedBy>
  <cp:revision>1386</cp:revision>
  <dcterms:created xsi:type="dcterms:W3CDTF">2007-12-01T07:11:11Z</dcterms:created>
  <dcterms:modified xsi:type="dcterms:W3CDTF">2016-12-10T06:12:10Z</dcterms:modified>
  <cp:category>Презентация</cp:category>
  <cp:contentStatus>Лекция</cp:contentStatus>
</cp:coreProperties>
</file>