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551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32879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70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03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903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68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91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946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95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546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2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63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1E54-B5B1-46BD-8468-CE8CEAFC0476}" type="datetimeFigureOut">
              <a:rPr lang="zh-CN" altLang="en-US" smtClean="0"/>
              <a:pPr/>
              <a:t>2017/2/6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16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сбора </a:t>
            </a:r>
            <a:r>
              <a:rPr lang="ru-RU" b="1" i="1" dirty="0" smtClean="0"/>
              <a:t>и анализа требований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программному продукту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7741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712968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работы с требованиями к продукту можно разделить на 4 этапа</a:t>
            </a:r>
            <a:r>
              <a:rPr lang="ru-RU" dirty="0" smtClean="0"/>
              <a:t>:</a:t>
            </a:r>
            <a:endParaRPr lang="zh-CN" alt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1) Определение 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концепции 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продукта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2) Сбор требований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3)Анализ требований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4)Проектирование </a:t>
            </a:r>
            <a: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  <a:t>системы</a:t>
            </a:r>
            <a:br>
              <a:rPr lang="ru-RU" sz="4000" i="1" dirty="0" smtClean="0">
                <a:solidFill>
                  <a:prstClr val="white"/>
                </a:solidFill>
                <a:ea typeface="+mj-ea"/>
                <a:cs typeface="+mj-cs"/>
              </a:rPr>
            </a:b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27384"/>
            <a:ext cx="8147248" cy="5602634"/>
          </a:xfrm>
        </p:spPr>
        <p:txBody>
          <a:bodyPr>
            <a:normAutofit/>
          </a:bodyPr>
          <a:lstStyle/>
          <a:p>
            <a:pPr indent="358775" algn="just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концепции продукта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/>
              <a:t>На этапе определения концепции продукта, проводится работа с его инвестором, целью которой является выработка единого видения будущего продукта. По окончанию этого этапа производится вывод о том, будет ли этот продукт разрабатываться или нет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-72108"/>
            <a:ext cx="835292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Сбор требований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этапе сбора требований основная работа ведется с заказчиком системы и её будущими пользователями.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 этапа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точно определить функции продукта и способы его интеграции в существующие процессы.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Качественное выполнение работ на этом этапе гарантирует то, что будущий продукт будет соответствовать ожиданиям заказчика. Четкая расстановка приоритетов обеспечивает реализацию наиболее востребованной функциональности и исключение второстепенной/невостребованной функциональности, что сэкономит бюджет и сроки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Анализ требований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этапе анализа требований проходит структуризация уже собранных ранее требований.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 этапа — предоставить четкий список не дублируемых требований к системе, которые должны быть выделены из избыточных и частично дублирующихся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сценариев и пользовательских историй, которые были полученных на предыдущем этапе.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Правильно сгруппированные требования помогут обойтись минимальным количеством функционала для удовлетворения максимально большего количества целей, а это,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свою очередь, поможет сэкономить бюджет и не даст расползтись рамкам проекта.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409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Presentation11</Template>
  <TotalTime>10</TotalTime>
  <Words>167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Presentation11</vt:lpstr>
      <vt:lpstr>Этапы  сбора и анализа требований к программному продукту</vt:lpstr>
      <vt:lpstr>Процесс работы с требованиями к продукту можно разделить на 4 этапа:</vt:lpstr>
      <vt:lpstr>Определение концепции продукта   На этапе определения концепции продукта, проводится работа с его инвестором, целью которой является выработка единого видения будущего продукта. По окончанию этого этапа производится вывод о том, будет ли этот продукт разрабатываться или нет.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IT</dc:subject>
  <dc:creator>Валерий Устинов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Татьяна</cp:lastModifiedBy>
  <cp:revision>4</cp:revision>
  <dcterms:created xsi:type="dcterms:W3CDTF">2015-09-21T11:03:45Z</dcterms:created>
  <dcterms:modified xsi:type="dcterms:W3CDTF">2017-02-06T08:36:17Z</dcterms:modified>
  <cp:category>PowerPoint template, IT</cp:category>
</cp:coreProperties>
</file>