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91" r:id="rId34"/>
    <p:sldId id="292" r:id="rId35"/>
    <p:sldId id="289" r:id="rId36"/>
    <p:sldId id="293" r:id="rId37"/>
    <p:sldId id="294" r:id="rId38"/>
    <p:sldId id="295" r:id="rId39"/>
    <p:sldId id="296" r:id="rId40"/>
    <p:sldId id="297" r:id="rId41"/>
    <p:sldId id="259" r:id="rId4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2861"/>
    <a:srgbClr val="FF0000"/>
    <a:srgbClr val="000099"/>
    <a:srgbClr val="46BADE"/>
    <a:srgbClr val="FF0066"/>
    <a:srgbClr val="001E3A"/>
    <a:srgbClr val="076BC0"/>
    <a:srgbClr val="002B46"/>
    <a:srgbClr val="41A8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319" autoAdjust="0"/>
    <p:restoredTop sz="96237" autoAdjust="0"/>
  </p:normalViewPr>
  <p:slideViewPr>
    <p:cSldViewPr>
      <p:cViewPr varScale="1">
        <p:scale>
          <a:sx n="69" d="100"/>
          <a:sy n="69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3DDEE-E748-4FF2-AE3B-CA047FE3C5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DBB7E-C73D-4ED6-8D81-AEB7706069DE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К</a:t>
          </a:r>
          <a:endParaRPr lang="ru-RU" dirty="0">
            <a:solidFill>
              <a:schemeClr val="bg2"/>
            </a:solidFill>
            <a:latin typeface="Georgia" pitchFamily="18" charset="0"/>
          </a:endParaRPr>
        </a:p>
      </dgm:t>
    </dgm:pt>
    <dgm:pt modelId="{E58348F7-BF7D-4484-B51D-C9D52983077D}" type="parTrans" cxnId="{1DE7D2CF-6E72-4078-8759-E254F5B9F43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3751B918-7C22-4CEF-A679-F526282FEBA3}" type="sibTrans" cxnId="{1DE7D2CF-6E72-4078-8759-E254F5B9F43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6CE10C15-2FCC-4602-B0AA-BD1E8EED686D}">
      <dgm:prSet phldrT="[Текст]"/>
      <dgm:spPr>
        <a:ln>
          <a:solidFill>
            <a:srgbClr val="002861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1</a:t>
          </a:r>
          <a:endParaRPr lang="ru-RU" baseline="-25000" dirty="0">
            <a:solidFill>
              <a:schemeClr val="bg2"/>
            </a:solidFill>
            <a:latin typeface="Georgia" pitchFamily="18" charset="0"/>
          </a:endParaRPr>
        </a:p>
      </dgm:t>
    </dgm:pt>
    <dgm:pt modelId="{204DBE12-869B-4377-9E70-4575EBD084D3}" type="parTrans" cxnId="{E888B810-2CB9-4D59-92ED-9EEB61CFDA44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5635536-6312-4936-ADB0-AFDA80D0C735}" type="sibTrans" cxnId="{E888B810-2CB9-4D59-92ED-9EEB61CFDA44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A6D19F21-0702-4561-91F3-7BF22BC7435C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11</a:t>
          </a:r>
          <a:endParaRPr lang="ru-RU" dirty="0">
            <a:solidFill>
              <a:schemeClr val="bg2"/>
            </a:solidFill>
            <a:latin typeface="Georgia" pitchFamily="18" charset="0"/>
          </a:endParaRPr>
        </a:p>
      </dgm:t>
    </dgm:pt>
    <dgm:pt modelId="{39A57F1C-A7B2-4314-A4DD-932C791967A0}" type="parTrans" cxnId="{CC02DB38-016C-4E2C-839B-E5CE2D1D5C12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2520EDB-A030-49FA-A3DB-F842AB352282}" type="sibTrans" cxnId="{CC02DB38-016C-4E2C-839B-E5CE2D1D5C12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5BA3D0C-0319-42B5-B4D9-DEC7C1F19627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12</a:t>
          </a:r>
          <a:endParaRPr lang="ru-RU" dirty="0">
            <a:solidFill>
              <a:schemeClr val="bg2"/>
            </a:solidFill>
            <a:latin typeface="Georgia" pitchFamily="18" charset="0"/>
          </a:endParaRPr>
        </a:p>
      </dgm:t>
    </dgm:pt>
    <dgm:pt modelId="{0A507881-69BB-4D29-B709-CBB0AF486D7D}" type="parTrans" cxnId="{4CCF8F52-A93E-49DE-BC3D-25BC2AB03E4C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F15335F-2DD8-4C37-8422-3493FF941279}" type="sibTrans" cxnId="{4CCF8F52-A93E-49DE-BC3D-25BC2AB03E4C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101D7B45-D0DB-4BE0-AB09-1D16DD6FE042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2</a:t>
          </a:r>
          <a:endParaRPr lang="ru-RU" baseline="-25000" dirty="0">
            <a:solidFill>
              <a:schemeClr val="bg2"/>
            </a:solidFill>
            <a:latin typeface="Georgia" pitchFamily="18" charset="0"/>
          </a:endParaRPr>
        </a:p>
      </dgm:t>
    </dgm:pt>
    <dgm:pt modelId="{F465F5AF-9A5C-45F3-A956-8DE3D35E3087}" type="parTrans" cxnId="{EA3C0D8C-2232-436C-8B0E-53C285F25874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F8446FC-2058-45CC-B90C-B359E8938746}" type="sibTrans" cxnId="{EA3C0D8C-2232-436C-8B0E-53C285F25874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4D1248B-C06C-4933-B4F7-F81728CEC1EF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21</a:t>
          </a:r>
          <a:endParaRPr lang="ru-RU" dirty="0">
            <a:solidFill>
              <a:schemeClr val="bg2"/>
            </a:solidFill>
            <a:latin typeface="Georgia" pitchFamily="18" charset="0"/>
          </a:endParaRPr>
        </a:p>
      </dgm:t>
    </dgm:pt>
    <dgm:pt modelId="{D0D50ABB-9D56-4E25-A176-558D8A62BC20}" type="parTrans" cxnId="{4FD54DC9-92D4-43DE-817E-2EB926D0775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3FC40AB-9176-4975-86AA-7089BBD3B84E}" type="sibTrans" cxnId="{4FD54DC9-92D4-43DE-817E-2EB926D0775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5E83F55F-D9AA-4FEB-8166-361E3E2E425D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bg2"/>
              </a:solidFill>
              <a:latin typeface="Georgia" pitchFamily="18" charset="0"/>
            </a:rPr>
            <a:t>М</a:t>
          </a:r>
          <a:r>
            <a:rPr lang="ru-RU" baseline="-25000" dirty="0" smtClean="0">
              <a:solidFill>
                <a:schemeClr val="bg2"/>
              </a:solidFill>
              <a:latin typeface="Georgia" pitchFamily="18" charset="0"/>
            </a:rPr>
            <a:t>22</a:t>
          </a:r>
          <a:endParaRPr lang="ru-RU" dirty="0">
            <a:solidFill>
              <a:schemeClr val="bg2"/>
            </a:solidFill>
            <a:latin typeface="Georgia" pitchFamily="18" charset="0"/>
          </a:endParaRPr>
        </a:p>
      </dgm:t>
    </dgm:pt>
    <dgm:pt modelId="{1AF90C39-2999-4F5E-AAE0-F3D909963072}" type="parTrans" cxnId="{BD2B6903-38E2-46AA-8AB3-425ACF275AF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9E0DB5B-97F2-4903-9783-619B5A3AF536}" type="sibTrans" cxnId="{BD2B6903-38E2-46AA-8AB3-425ACF275AF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585AA07-0562-4FC7-92DB-D686C8E29BFD}" type="pres">
      <dgm:prSet presAssocID="{17C3DDEE-E748-4FF2-AE3B-CA047FE3C5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92DCAC-9EF8-4FE7-9EEC-33455FD2902D}" type="pres">
      <dgm:prSet presAssocID="{02EDBB7E-C73D-4ED6-8D81-AEB7706069DE}" presName="hierRoot1" presStyleCnt="0"/>
      <dgm:spPr/>
    </dgm:pt>
    <dgm:pt modelId="{FF7AC624-993A-487F-BA04-E476297EDCBB}" type="pres">
      <dgm:prSet presAssocID="{02EDBB7E-C73D-4ED6-8D81-AEB7706069DE}" presName="composite" presStyleCnt="0"/>
      <dgm:spPr/>
    </dgm:pt>
    <dgm:pt modelId="{FAF28600-6E65-4C3C-90C4-F68E7EAA8622}" type="pres">
      <dgm:prSet presAssocID="{02EDBB7E-C73D-4ED6-8D81-AEB7706069DE}" presName="background" presStyleLbl="node0" presStyleIdx="0" presStyleCnt="1"/>
      <dgm:spPr>
        <a:solidFill>
          <a:srgbClr val="C00000"/>
        </a:solidFill>
      </dgm:spPr>
    </dgm:pt>
    <dgm:pt modelId="{E133962F-C727-4A77-A49D-C1F1AB5E5A5F}" type="pres">
      <dgm:prSet presAssocID="{02EDBB7E-C73D-4ED6-8D81-AEB7706069DE}" presName="text" presStyleLbl="fgAcc0" presStyleIdx="0" presStyleCnt="1">
        <dgm:presLayoutVars>
          <dgm:chPref val="3"/>
        </dgm:presLayoutVars>
      </dgm:prSet>
      <dgm:spPr/>
    </dgm:pt>
    <dgm:pt modelId="{531D5AFE-B432-4942-A9E9-7AA65DF410D8}" type="pres">
      <dgm:prSet presAssocID="{02EDBB7E-C73D-4ED6-8D81-AEB7706069DE}" presName="hierChild2" presStyleCnt="0"/>
      <dgm:spPr/>
    </dgm:pt>
    <dgm:pt modelId="{90D166B8-CFD9-4BB2-9D89-EE83D88AE76E}" type="pres">
      <dgm:prSet presAssocID="{204DBE12-869B-4377-9E70-4575EBD084D3}" presName="Name10" presStyleLbl="parChTrans1D2" presStyleIdx="0" presStyleCnt="2"/>
      <dgm:spPr/>
    </dgm:pt>
    <dgm:pt modelId="{2F162C72-E4B9-4BE3-8179-A23792F7A0CC}" type="pres">
      <dgm:prSet presAssocID="{6CE10C15-2FCC-4602-B0AA-BD1E8EED686D}" presName="hierRoot2" presStyleCnt="0"/>
      <dgm:spPr/>
    </dgm:pt>
    <dgm:pt modelId="{1EB0BC7E-A8AF-4CA1-B64C-18E313C71EF1}" type="pres">
      <dgm:prSet presAssocID="{6CE10C15-2FCC-4602-B0AA-BD1E8EED686D}" presName="composite2" presStyleCnt="0"/>
      <dgm:spPr/>
    </dgm:pt>
    <dgm:pt modelId="{29C84EFE-497D-4EDE-AD86-B96F2BC9EC96}" type="pres">
      <dgm:prSet presAssocID="{6CE10C15-2FCC-4602-B0AA-BD1E8EED686D}" presName="background2" presStyleLbl="node2" presStyleIdx="0" presStyleCnt="2"/>
      <dgm:spPr>
        <a:solidFill>
          <a:srgbClr val="002861"/>
        </a:solidFill>
      </dgm:spPr>
    </dgm:pt>
    <dgm:pt modelId="{18F38809-12D2-4EF5-80BD-7ED1771C9FC0}" type="pres">
      <dgm:prSet presAssocID="{6CE10C15-2FCC-4602-B0AA-BD1E8EED686D}" presName="text2" presStyleLbl="fgAcc2" presStyleIdx="0" presStyleCnt="2">
        <dgm:presLayoutVars>
          <dgm:chPref val="3"/>
        </dgm:presLayoutVars>
      </dgm:prSet>
      <dgm:spPr/>
    </dgm:pt>
    <dgm:pt modelId="{3A402338-63D1-45F8-A290-1A260D8EFB62}" type="pres">
      <dgm:prSet presAssocID="{6CE10C15-2FCC-4602-B0AA-BD1E8EED686D}" presName="hierChild3" presStyleCnt="0"/>
      <dgm:spPr/>
    </dgm:pt>
    <dgm:pt modelId="{56B042B2-DAF6-4E0C-A5F1-D241ABB57353}" type="pres">
      <dgm:prSet presAssocID="{39A57F1C-A7B2-4314-A4DD-932C791967A0}" presName="Name17" presStyleLbl="parChTrans1D3" presStyleIdx="0" presStyleCnt="4"/>
      <dgm:spPr/>
    </dgm:pt>
    <dgm:pt modelId="{4E960F72-FADD-4128-97AE-EDD3C6BBA5F5}" type="pres">
      <dgm:prSet presAssocID="{A6D19F21-0702-4561-91F3-7BF22BC7435C}" presName="hierRoot3" presStyleCnt="0"/>
      <dgm:spPr/>
    </dgm:pt>
    <dgm:pt modelId="{9011950E-A91B-4F1D-BB7E-A97792F923FB}" type="pres">
      <dgm:prSet presAssocID="{A6D19F21-0702-4561-91F3-7BF22BC7435C}" presName="composite3" presStyleCnt="0"/>
      <dgm:spPr/>
    </dgm:pt>
    <dgm:pt modelId="{09249627-57AD-45C8-B32B-36E70A79DD30}" type="pres">
      <dgm:prSet presAssocID="{A6D19F21-0702-4561-91F3-7BF22BC7435C}" presName="background3" presStyleLbl="node3" presStyleIdx="0" presStyleCnt="4"/>
      <dgm:spPr>
        <a:solidFill>
          <a:srgbClr val="0000CC"/>
        </a:solidFill>
      </dgm:spPr>
    </dgm:pt>
    <dgm:pt modelId="{C81461D8-C440-4E1C-B8AC-2020EF5D466C}" type="pres">
      <dgm:prSet presAssocID="{A6D19F21-0702-4561-91F3-7BF22BC7435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59162-82FA-4109-A8C2-729140880008}" type="pres">
      <dgm:prSet presAssocID="{A6D19F21-0702-4561-91F3-7BF22BC7435C}" presName="hierChild4" presStyleCnt="0"/>
      <dgm:spPr/>
    </dgm:pt>
    <dgm:pt modelId="{272D7774-9BC6-4CB2-9A2D-F07E2B98EDA4}" type="pres">
      <dgm:prSet presAssocID="{0A507881-69BB-4D29-B709-CBB0AF486D7D}" presName="Name17" presStyleLbl="parChTrans1D3" presStyleIdx="1" presStyleCnt="4"/>
      <dgm:spPr/>
    </dgm:pt>
    <dgm:pt modelId="{0BF52F9F-97AE-40C8-BBA2-5E592174EBE3}" type="pres">
      <dgm:prSet presAssocID="{85BA3D0C-0319-42B5-B4D9-DEC7C1F19627}" presName="hierRoot3" presStyleCnt="0"/>
      <dgm:spPr/>
    </dgm:pt>
    <dgm:pt modelId="{1467F401-D313-40C1-BCD5-CD3039D1DFEA}" type="pres">
      <dgm:prSet presAssocID="{85BA3D0C-0319-42B5-B4D9-DEC7C1F19627}" presName="composite3" presStyleCnt="0"/>
      <dgm:spPr/>
    </dgm:pt>
    <dgm:pt modelId="{01D769F0-959C-4440-9645-64D3FE69BF87}" type="pres">
      <dgm:prSet presAssocID="{85BA3D0C-0319-42B5-B4D9-DEC7C1F19627}" presName="background3" presStyleLbl="node3" presStyleIdx="1" presStyleCnt="4"/>
      <dgm:spPr>
        <a:solidFill>
          <a:srgbClr val="0000CC"/>
        </a:solidFill>
        <a:ln>
          <a:solidFill>
            <a:srgbClr val="0000CC"/>
          </a:solidFill>
        </a:ln>
      </dgm:spPr>
    </dgm:pt>
    <dgm:pt modelId="{C2509E7D-FEEA-4A00-9324-805F98D9BCFB}" type="pres">
      <dgm:prSet presAssocID="{85BA3D0C-0319-42B5-B4D9-DEC7C1F1962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26302-C1E6-4E9D-840C-F4CE7813A07F}" type="pres">
      <dgm:prSet presAssocID="{85BA3D0C-0319-42B5-B4D9-DEC7C1F19627}" presName="hierChild4" presStyleCnt="0"/>
      <dgm:spPr/>
    </dgm:pt>
    <dgm:pt modelId="{C93D866B-CAD6-494D-8E6D-CA17ACEFD44B}" type="pres">
      <dgm:prSet presAssocID="{F465F5AF-9A5C-45F3-A956-8DE3D35E3087}" presName="Name10" presStyleLbl="parChTrans1D2" presStyleIdx="1" presStyleCnt="2"/>
      <dgm:spPr/>
    </dgm:pt>
    <dgm:pt modelId="{C892ED30-61AA-4D0E-9269-A4F149243582}" type="pres">
      <dgm:prSet presAssocID="{101D7B45-D0DB-4BE0-AB09-1D16DD6FE042}" presName="hierRoot2" presStyleCnt="0"/>
      <dgm:spPr/>
    </dgm:pt>
    <dgm:pt modelId="{ADF39C30-0050-436E-8972-E9234D03C988}" type="pres">
      <dgm:prSet presAssocID="{101D7B45-D0DB-4BE0-AB09-1D16DD6FE042}" presName="composite2" presStyleCnt="0"/>
      <dgm:spPr/>
    </dgm:pt>
    <dgm:pt modelId="{7BF91D8F-109D-484F-9774-90CD32D8361F}" type="pres">
      <dgm:prSet presAssocID="{101D7B45-D0DB-4BE0-AB09-1D16DD6FE042}" presName="background2" presStyleLbl="node2" presStyleIdx="1" presStyleCnt="2"/>
      <dgm:spPr>
        <a:solidFill>
          <a:srgbClr val="00B050"/>
        </a:solidFill>
      </dgm:spPr>
    </dgm:pt>
    <dgm:pt modelId="{E2D1ED65-1857-4CA0-83A1-BB325D8A2F47}" type="pres">
      <dgm:prSet presAssocID="{101D7B45-D0DB-4BE0-AB09-1D16DD6FE04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6E6DF-C538-40B6-9260-2EA565405923}" type="pres">
      <dgm:prSet presAssocID="{101D7B45-D0DB-4BE0-AB09-1D16DD6FE042}" presName="hierChild3" presStyleCnt="0"/>
      <dgm:spPr/>
    </dgm:pt>
    <dgm:pt modelId="{478DCE94-75D2-4707-8208-40D32500D912}" type="pres">
      <dgm:prSet presAssocID="{D0D50ABB-9D56-4E25-A176-558D8A62BC20}" presName="Name17" presStyleLbl="parChTrans1D3" presStyleIdx="2" presStyleCnt="4"/>
      <dgm:spPr/>
    </dgm:pt>
    <dgm:pt modelId="{5AB2B695-0BF4-4445-B85A-7B2F6C6306B8}" type="pres">
      <dgm:prSet presAssocID="{C4D1248B-C06C-4933-B4F7-F81728CEC1EF}" presName="hierRoot3" presStyleCnt="0"/>
      <dgm:spPr/>
    </dgm:pt>
    <dgm:pt modelId="{0EE8EFF4-41D5-47DB-ABF5-6EB9CC936483}" type="pres">
      <dgm:prSet presAssocID="{C4D1248B-C06C-4933-B4F7-F81728CEC1EF}" presName="composite3" presStyleCnt="0"/>
      <dgm:spPr/>
    </dgm:pt>
    <dgm:pt modelId="{33B7372B-65B7-4E5D-844A-13BB6078FD55}" type="pres">
      <dgm:prSet presAssocID="{C4D1248B-C06C-4933-B4F7-F81728CEC1EF}" presName="background3" presStyleLbl="node3" presStyleIdx="2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C5A19C2B-F878-4465-90CF-9CA593C8C048}" type="pres">
      <dgm:prSet presAssocID="{C4D1248B-C06C-4933-B4F7-F81728CEC1E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3996B9-2FAB-4BA1-B706-CF00BE5E42DF}" type="pres">
      <dgm:prSet presAssocID="{C4D1248B-C06C-4933-B4F7-F81728CEC1EF}" presName="hierChild4" presStyleCnt="0"/>
      <dgm:spPr/>
    </dgm:pt>
    <dgm:pt modelId="{44EF7582-3F59-4D6C-8275-9A10E0C1A6FA}" type="pres">
      <dgm:prSet presAssocID="{1AF90C39-2999-4F5E-AAE0-F3D909963072}" presName="Name17" presStyleLbl="parChTrans1D3" presStyleIdx="3" presStyleCnt="4"/>
      <dgm:spPr/>
    </dgm:pt>
    <dgm:pt modelId="{75079131-7459-4FBC-AED5-39C2D48303FB}" type="pres">
      <dgm:prSet presAssocID="{5E83F55F-D9AA-4FEB-8166-361E3E2E425D}" presName="hierRoot3" presStyleCnt="0"/>
      <dgm:spPr/>
    </dgm:pt>
    <dgm:pt modelId="{60D2FF72-BA37-4684-9530-3094EC038DD8}" type="pres">
      <dgm:prSet presAssocID="{5E83F55F-D9AA-4FEB-8166-361E3E2E425D}" presName="composite3" presStyleCnt="0"/>
      <dgm:spPr/>
    </dgm:pt>
    <dgm:pt modelId="{941E5DE2-227B-4E6A-A358-11E5F4E37EF8}" type="pres">
      <dgm:prSet presAssocID="{5E83F55F-D9AA-4FEB-8166-361E3E2E425D}" presName="background3" presStyleLbl="node3" presStyleIdx="3" presStyleCnt="4"/>
      <dgm:spPr>
        <a:solidFill>
          <a:srgbClr val="92D050"/>
        </a:solidFill>
      </dgm:spPr>
    </dgm:pt>
    <dgm:pt modelId="{81974ED2-FAE7-4761-8F8F-D649BBE8B834}" type="pres">
      <dgm:prSet presAssocID="{5E83F55F-D9AA-4FEB-8166-361E3E2E425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6B28C5-DA2B-44FC-A1EC-02B7B1DF76C6}" type="pres">
      <dgm:prSet presAssocID="{5E83F55F-D9AA-4FEB-8166-361E3E2E425D}" presName="hierChild4" presStyleCnt="0"/>
      <dgm:spPr/>
    </dgm:pt>
  </dgm:ptLst>
  <dgm:cxnLst>
    <dgm:cxn modelId="{E249CC70-7681-4EA2-BD71-8AA1CFC024E3}" type="presOf" srcId="{17C3DDEE-E748-4FF2-AE3B-CA047FE3C57E}" destId="{B585AA07-0562-4FC7-92DB-D686C8E29BFD}" srcOrd="0" destOrd="0" presId="urn:microsoft.com/office/officeart/2005/8/layout/hierarchy1"/>
    <dgm:cxn modelId="{4D29DEE6-1A1E-455B-A670-95D9B82DA240}" type="presOf" srcId="{101D7B45-D0DB-4BE0-AB09-1D16DD6FE042}" destId="{E2D1ED65-1857-4CA0-83A1-BB325D8A2F47}" srcOrd="0" destOrd="0" presId="urn:microsoft.com/office/officeart/2005/8/layout/hierarchy1"/>
    <dgm:cxn modelId="{C73EA114-7C46-4E6B-976E-FD92714417DE}" type="presOf" srcId="{02EDBB7E-C73D-4ED6-8D81-AEB7706069DE}" destId="{E133962F-C727-4A77-A49D-C1F1AB5E5A5F}" srcOrd="0" destOrd="0" presId="urn:microsoft.com/office/officeart/2005/8/layout/hierarchy1"/>
    <dgm:cxn modelId="{2DEBCCB4-1D4E-4B7E-BD47-B2B0DA4B27FA}" type="presOf" srcId="{5E83F55F-D9AA-4FEB-8166-361E3E2E425D}" destId="{81974ED2-FAE7-4761-8F8F-D649BBE8B834}" srcOrd="0" destOrd="0" presId="urn:microsoft.com/office/officeart/2005/8/layout/hierarchy1"/>
    <dgm:cxn modelId="{BD2B6903-38E2-46AA-8AB3-425ACF275AFF}" srcId="{101D7B45-D0DB-4BE0-AB09-1D16DD6FE042}" destId="{5E83F55F-D9AA-4FEB-8166-361E3E2E425D}" srcOrd="1" destOrd="0" parTransId="{1AF90C39-2999-4F5E-AAE0-F3D909963072}" sibTransId="{B9E0DB5B-97F2-4903-9783-619B5A3AF536}"/>
    <dgm:cxn modelId="{CC02DB38-016C-4E2C-839B-E5CE2D1D5C12}" srcId="{6CE10C15-2FCC-4602-B0AA-BD1E8EED686D}" destId="{A6D19F21-0702-4561-91F3-7BF22BC7435C}" srcOrd="0" destOrd="0" parTransId="{39A57F1C-A7B2-4314-A4DD-932C791967A0}" sibTransId="{D2520EDB-A030-49FA-A3DB-F842AB352282}"/>
    <dgm:cxn modelId="{4FD54DC9-92D4-43DE-817E-2EB926D07750}" srcId="{101D7B45-D0DB-4BE0-AB09-1D16DD6FE042}" destId="{C4D1248B-C06C-4933-B4F7-F81728CEC1EF}" srcOrd="0" destOrd="0" parTransId="{D0D50ABB-9D56-4E25-A176-558D8A62BC20}" sibTransId="{D3FC40AB-9176-4975-86AA-7089BBD3B84E}"/>
    <dgm:cxn modelId="{F1528C3C-B53F-45F9-B73D-5BB9715D9D90}" type="presOf" srcId="{39A57F1C-A7B2-4314-A4DD-932C791967A0}" destId="{56B042B2-DAF6-4E0C-A5F1-D241ABB57353}" srcOrd="0" destOrd="0" presId="urn:microsoft.com/office/officeart/2005/8/layout/hierarchy1"/>
    <dgm:cxn modelId="{21BD7B04-AC96-480E-8A83-A4D8F7F0C569}" type="presOf" srcId="{204DBE12-869B-4377-9E70-4575EBD084D3}" destId="{90D166B8-CFD9-4BB2-9D89-EE83D88AE76E}" srcOrd="0" destOrd="0" presId="urn:microsoft.com/office/officeart/2005/8/layout/hierarchy1"/>
    <dgm:cxn modelId="{0542F0A6-1E2F-4069-B1EC-FB615D8E754D}" type="presOf" srcId="{A6D19F21-0702-4561-91F3-7BF22BC7435C}" destId="{C81461D8-C440-4E1C-B8AC-2020EF5D466C}" srcOrd="0" destOrd="0" presId="urn:microsoft.com/office/officeart/2005/8/layout/hierarchy1"/>
    <dgm:cxn modelId="{1DE7D2CF-6E72-4078-8759-E254F5B9F430}" srcId="{17C3DDEE-E748-4FF2-AE3B-CA047FE3C57E}" destId="{02EDBB7E-C73D-4ED6-8D81-AEB7706069DE}" srcOrd="0" destOrd="0" parTransId="{E58348F7-BF7D-4484-B51D-C9D52983077D}" sibTransId="{3751B918-7C22-4CEF-A679-F526282FEBA3}"/>
    <dgm:cxn modelId="{EA3C0D8C-2232-436C-8B0E-53C285F25874}" srcId="{02EDBB7E-C73D-4ED6-8D81-AEB7706069DE}" destId="{101D7B45-D0DB-4BE0-AB09-1D16DD6FE042}" srcOrd="1" destOrd="0" parTransId="{F465F5AF-9A5C-45F3-A956-8DE3D35E3087}" sibTransId="{CF8446FC-2058-45CC-B90C-B359E8938746}"/>
    <dgm:cxn modelId="{3BAD36CB-49DC-4E14-A76D-BCFD272E1543}" type="presOf" srcId="{1AF90C39-2999-4F5E-AAE0-F3D909963072}" destId="{44EF7582-3F59-4D6C-8275-9A10E0C1A6FA}" srcOrd="0" destOrd="0" presId="urn:microsoft.com/office/officeart/2005/8/layout/hierarchy1"/>
    <dgm:cxn modelId="{E3712985-1BFA-43EE-AF30-7A783258F237}" type="presOf" srcId="{D0D50ABB-9D56-4E25-A176-558D8A62BC20}" destId="{478DCE94-75D2-4707-8208-40D32500D912}" srcOrd="0" destOrd="0" presId="urn:microsoft.com/office/officeart/2005/8/layout/hierarchy1"/>
    <dgm:cxn modelId="{F22F14EF-EA87-4DB2-BA16-4CAF2ABBE70F}" type="presOf" srcId="{F465F5AF-9A5C-45F3-A956-8DE3D35E3087}" destId="{C93D866B-CAD6-494D-8E6D-CA17ACEFD44B}" srcOrd="0" destOrd="0" presId="urn:microsoft.com/office/officeart/2005/8/layout/hierarchy1"/>
    <dgm:cxn modelId="{92546CDD-07F0-41D9-939F-C14402285E6D}" type="presOf" srcId="{85BA3D0C-0319-42B5-B4D9-DEC7C1F19627}" destId="{C2509E7D-FEEA-4A00-9324-805F98D9BCFB}" srcOrd="0" destOrd="0" presId="urn:microsoft.com/office/officeart/2005/8/layout/hierarchy1"/>
    <dgm:cxn modelId="{E888B810-2CB9-4D59-92ED-9EEB61CFDA44}" srcId="{02EDBB7E-C73D-4ED6-8D81-AEB7706069DE}" destId="{6CE10C15-2FCC-4602-B0AA-BD1E8EED686D}" srcOrd="0" destOrd="0" parTransId="{204DBE12-869B-4377-9E70-4575EBD084D3}" sibTransId="{D5635536-6312-4936-ADB0-AFDA80D0C735}"/>
    <dgm:cxn modelId="{282C5835-8B57-402D-8989-E4F9AD1B41DB}" type="presOf" srcId="{0A507881-69BB-4D29-B709-CBB0AF486D7D}" destId="{272D7774-9BC6-4CB2-9A2D-F07E2B98EDA4}" srcOrd="0" destOrd="0" presId="urn:microsoft.com/office/officeart/2005/8/layout/hierarchy1"/>
    <dgm:cxn modelId="{9EBC712C-8424-4395-991C-39DBD1666658}" type="presOf" srcId="{6CE10C15-2FCC-4602-B0AA-BD1E8EED686D}" destId="{18F38809-12D2-4EF5-80BD-7ED1771C9FC0}" srcOrd="0" destOrd="0" presId="urn:microsoft.com/office/officeart/2005/8/layout/hierarchy1"/>
    <dgm:cxn modelId="{4CCF8F52-A93E-49DE-BC3D-25BC2AB03E4C}" srcId="{6CE10C15-2FCC-4602-B0AA-BD1E8EED686D}" destId="{85BA3D0C-0319-42B5-B4D9-DEC7C1F19627}" srcOrd="1" destOrd="0" parTransId="{0A507881-69BB-4D29-B709-CBB0AF486D7D}" sibTransId="{2F15335F-2DD8-4C37-8422-3493FF941279}"/>
    <dgm:cxn modelId="{AC3B259B-52AC-4261-98E3-7CE359F9DC00}" type="presOf" srcId="{C4D1248B-C06C-4933-B4F7-F81728CEC1EF}" destId="{C5A19C2B-F878-4465-90CF-9CA593C8C048}" srcOrd="0" destOrd="0" presId="urn:microsoft.com/office/officeart/2005/8/layout/hierarchy1"/>
    <dgm:cxn modelId="{CA098A60-A0BD-4159-8FA8-F9C7AE40085D}" type="presParOf" srcId="{B585AA07-0562-4FC7-92DB-D686C8E29BFD}" destId="{E492DCAC-9EF8-4FE7-9EEC-33455FD2902D}" srcOrd="0" destOrd="0" presId="urn:microsoft.com/office/officeart/2005/8/layout/hierarchy1"/>
    <dgm:cxn modelId="{15107F6E-2048-4592-B5F6-39968E48F6D1}" type="presParOf" srcId="{E492DCAC-9EF8-4FE7-9EEC-33455FD2902D}" destId="{FF7AC624-993A-487F-BA04-E476297EDCBB}" srcOrd="0" destOrd="0" presId="urn:microsoft.com/office/officeart/2005/8/layout/hierarchy1"/>
    <dgm:cxn modelId="{24523853-39D2-4A59-AE57-BE9103486DB2}" type="presParOf" srcId="{FF7AC624-993A-487F-BA04-E476297EDCBB}" destId="{FAF28600-6E65-4C3C-90C4-F68E7EAA8622}" srcOrd="0" destOrd="0" presId="urn:microsoft.com/office/officeart/2005/8/layout/hierarchy1"/>
    <dgm:cxn modelId="{8844D5D4-DC66-4CC6-9BA3-565B96B945C8}" type="presParOf" srcId="{FF7AC624-993A-487F-BA04-E476297EDCBB}" destId="{E133962F-C727-4A77-A49D-C1F1AB5E5A5F}" srcOrd="1" destOrd="0" presId="urn:microsoft.com/office/officeart/2005/8/layout/hierarchy1"/>
    <dgm:cxn modelId="{1CDAA70F-BF42-454F-A822-C5C5896F53D5}" type="presParOf" srcId="{E492DCAC-9EF8-4FE7-9EEC-33455FD2902D}" destId="{531D5AFE-B432-4942-A9E9-7AA65DF410D8}" srcOrd="1" destOrd="0" presId="urn:microsoft.com/office/officeart/2005/8/layout/hierarchy1"/>
    <dgm:cxn modelId="{AC8E1B57-0A37-4007-AB5F-0666A1E063F0}" type="presParOf" srcId="{531D5AFE-B432-4942-A9E9-7AA65DF410D8}" destId="{90D166B8-CFD9-4BB2-9D89-EE83D88AE76E}" srcOrd="0" destOrd="0" presId="urn:microsoft.com/office/officeart/2005/8/layout/hierarchy1"/>
    <dgm:cxn modelId="{2BA1DE13-4570-4DC5-A460-FA7A05917729}" type="presParOf" srcId="{531D5AFE-B432-4942-A9E9-7AA65DF410D8}" destId="{2F162C72-E4B9-4BE3-8179-A23792F7A0CC}" srcOrd="1" destOrd="0" presId="urn:microsoft.com/office/officeart/2005/8/layout/hierarchy1"/>
    <dgm:cxn modelId="{69E01832-CF5F-4D40-8E82-D8819FA23F7F}" type="presParOf" srcId="{2F162C72-E4B9-4BE3-8179-A23792F7A0CC}" destId="{1EB0BC7E-A8AF-4CA1-B64C-18E313C71EF1}" srcOrd="0" destOrd="0" presId="urn:microsoft.com/office/officeart/2005/8/layout/hierarchy1"/>
    <dgm:cxn modelId="{AB9A1A80-A736-4AAE-99A4-243089C35739}" type="presParOf" srcId="{1EB0BC7E-A8AF-4CA1-B64C-18E313C71EF1}" destId="{29C84EFE-497D-4EDE-AD86-B96F2BC9EC96}" srcOrd="0" destOrd="0" presId="urn:microsoft.com/office/officeart/2005/8/layout/hierarchy1"/>
    <dgm:cxn modelId="{5FFD62C2-7F19-461F-8E1F-A289A3263EEB}" type="presParOf" srcId="{1EB0BC7E-A8AF-4CA1-B64C-18E313C71EF1}" destId="{18F38809-12D2-4EF5-80BD-7ED1771C9FC0}" srcOrd="1" destOrd="0" presId="urn:microsoft.com/office/officeart/2005/8/layout/hierarchy1"/>
    <dgm:cxn modelId="{A387B7D4-492A-4B0B-9FBC-F50F3E30CB0C}" type="presParOf" srcId="{2F162C72-E4B9-4BE3-8179-A23792F7A0CC}" destId="{3A402338-63D1-45F8-A290-1A260D8EFB62}" srcOrd="1" destOrd="0" presId="urn:microsoft.com/office/officeart/2005/8/layout/hierarchy1"/>
    <dgm:cxn modelId="{9DA29636-870E-4AB5-85A8-D4A503A26235}" type="presParOf" srcId="{3A402338-63D1-45F8-A290-1A260D8EFB62}" destId="{56B042B2-DAF6-4E0C-A5F1-D241ABB57353}" srcOrd="0" destOrd="0" presId="urn:microsoft.com/office/officeart/2005/8/layout/hierarchy1"/>
    <dgm:cxn modelId="{529CC832-40E4-4E6B-9A02-F6B68526B7BF}" type="presParOf" srcId="{3A402338-63D1-45F8-A290-1A260D8EFB62}" destId="{4E960F72-FADD-4128-97AE-EDD3C6BBA5F5}" srcOrd="1" destOrd="0" presId="urn:microsoft.com/office/officeart/2005/8/layout/hierarchy1"/>
    <dgm:cxn modelId="{A047CE3F-5677-4552-BC5D-95EB00C70CDC}" type="presParOf" srcId="{4E960F72-FADD-4128-97AE-EDD3C6BBA5F5}" destId="{9011950E-A91B-4F1D-BB7E-A97792F923FB}" srcOrd="0" destOrd="0" presId="urn:microsoft.com/office/officeart/2005/8/layout/hierarchy1"/>
    <dgm:cxn modelId="{2B930EA9-E06C-4327-B773-0039F8C2F1C2}" type="presParOf" srcId="{9011950E-A91B-4F1D-BB7E-A97792F923FB}" destId="{09249627-57AD-45C8-B32B-36E70A79DD30}" srcOrd="0" destOrd="0" presId="urn:microsoft.com/office/officeart/2005/8/layout/hierarchy1"/>
    <dgm:cxn modelId="{F5313FCD-F8EF-4AC9-B14D-A6ECB78A8C6D}" type="presParOf" srcId="{9011950E-A91B-4F1D-BB7E-A97792F923FB}" destId="{C81461D8-C440-4E1C-B8AC-2020EF5D466C}" srcOrd="1" destOrd="0" presId="urn:microsoft.com/office/officeart/2005/8/layout/hierarchy1"/>
    <dgm:cxn modelId="{C8E9B922-1596-475F-854C-C3C85EBCF373}" type="presParOf" srcId="{4E960F72-FADD-4128-97AE-EDD3C6BBA5F5}" destId="{E7F59162-82FA-4109-A8C2-729140880008}" srcOrd="1" destOrd="0" presId="urn:microsoft.com/office/officeart/2005/8/layout/hierarchy1"/>
    <dgm:cxn modelId="{B8BAB23F-1510-4B9E-9328-3CC2A24D88D4}" type="presParOf" srcId="{3A402338-63D1-45F8-A290-1A260D8EFB62}" destId="{272D7774-9BC6-4CB2-9A2D-F07E2B98EDA4}" srcOrd="2" destOrd="0" presId="urn:microsoft.com/office/officeart/2005/8/layout/hierarchy1"/>
    <dgm:cxn modelId="{628F78EE-5283-442B-8606-0FE9462A5C4D}" type="presParOf" srcId="{3A402338-63D1-45F8-A290-1A260D8EFB62}" destId="{0BF52F9F-97AE-40C8-BBA2-5E592174EBE3}" srcOrd="3" destOrd="0" presId="urn:microsoft.com/office/officeart/2005/8/layout/hierarchy1"/>
    <dgm:cxn modelId="{F92FF58A-B7F8-418D-BBA7-9B933B823866}" type="presParOf" srcId="{0BF52F9F-97AE-40C8-BBA2-5E592174EBE3}" destId="{1467F401-D313-40C1-BCD5-CD3039D1DFEA}" srcOrd="0" destOrd="0" presId="urn:microsoft.com/office/officeart/2005/8/layout/hierarchy1"/>
    <dgm:cxn modelId="{4FD3C6CD-D613-4885-8D0D-560F33CEEA48}" type="presParOf" srcId="{1467F401-D313-40C1-BCD5-CD3039D1DFEA}" destId="{01D769F0-959C-4440-9645-64D3FE69BF87}" srcOrd="0" destOrd="0" presId="urn:microsoft.com/office/officeart/2005/8/layout/hierarchy1"/>
    <dgm:cxn modelId="{1144F0EA-DE15-4AA2-A360-EEFC2FD21FE2}" type="presParOf" srcId="{1467F401-D313-40C1-BCD5-CD3039D1DFEA}" destId="{C2509E7D-FEEA-4A00-9324-805F98D9BCFB}" srcOrd="1" destOrd="0" presId="urn:microsoft.com/office/officeart/2005/8/layout/hierarchy1"/>
    <dgm:cxn modelId="{9422EAF5-8A43-47DA-B83B-4B5AFB380D5D}" type="presParOf" srcId="{0BF52F9F-97AE-40C8-BBA2-5E592174EBE3}" destId="{77A26302-C1E6-4E9D-840C-F4CE7813A07F}" srcOrd="1" destOrd="0" presId="urn:microsoft.com/office/officeart/2005/8/layout/hierarchy1"/>
    <dgm:cxn modelId="{2B1F4948-A68F-4453-9854-9F36B28A7B46}" type="presParOf" srcId="{531D5AFE-B432-4942-A9E9-7AA65DF410D8}" destId="{C93D866B-CAD6-494D-8E6D-CA17ACEFD44B}" srcOrd="2" destOrd="0" presId="urn:microsoft.com/office/officeart/2005/8/layout/hierarchy1"/>
    <dgm:cxn modelId="{254922B9-F1E0-4AAD-87DF-F483798187B2}" type="presParOf" srcId="{531D5AFE-B432-4942-A9E9-7AA65DF410D8}" destId="{C892ED30-61AA-4D0E-9269-A4F149243582}" srcOrd="3" destOrd="0" presId="urn:microsoft.com/office/officeart/2005/8/layout/hierarchy1"/>
    <dgm:cxn modelId="{52CE8255-41A2-4B18-8777-C196847CEB88}" type="presParOf" srcId="{C892ED30-61AA-4D0E-9269-A4F149243582}" destId="{ADF39C30-0050-436E-8972-E9234D03C988}" srcOrd="0" destOrd="0" presId="urn:microsoft.com/office/officeart/2005/8/layout/hierarchy1"/>
    <dgm:cxn modelId="{DF8EF692-9F32-424F-AC57-019ED5E5B12F}" type="presParOf" srcId="{ADF39C30-0050-436E-8972-E9234D03C988}" destId="{7BF91D8F-109D-484F-9774-90CD32D8361F}" srcOrd="0" destOrd="0" presId="urn:microsoft.com/office/officeart/2005/8/layout/hierarchy1"/>
    <dgm:cxn modelId="{9DCA7609-3F79-424C-B66C-05F2C9A122F3}" type="presParOf" srcId="{ADF39C30-0050-436E-8972-E9234D03C988}" destId="{E2D1ED65-1857-4CA0-83A1-BB325D8A2F47}" srcOrd="1" destOrd="0" presId="urn:microsoft.com/office/officeart/2005/8/layout/hierarchy1"/>
    <dgm:cxn modelId="{97939887-4B26-4326-99BD-96093A313BCF}" type="presParOf" srcId="{C892ED30-61AA-4D0E-9269-A4F149243582}" destId="{89A6E6DF-C538-40B6-9260-2EA565405923}" srcOrd="1" destOrd="0" presId="urn:microsoft.com/office/officeart/2005/8/layout/hierarchy1"/>
    <dgm:cxn modelId="{91C3AD2A-517E-408D-A07F-94AB6BE32C27}" type="presParOf" srcId="{89A6E6DF-C538-40B6-9260-2EA565405923}" destId="{478DCE94-75D2-4707-8208-40D32500D912}" srcOrd="0" destOrd="0" presId="urn:microsoft.com/office/officeart/2005/8/layout/hierarchy1"/>
    <dgm:cxn modelId="{31DE95DC-1142-41D6-BC61-F8681252777A}" type="presParOf" srcId="{89A6E6DF-C538-40B6-9260-2EA565405923}" destId="{5AB2B695-0BF4-4445-B85A-7B2F6C6306B8}" srcOrd="1" destOrd="0" presId="urn:microsoft.com/office/officeart/2005/8/layout/hierarchy1"/>
    <dgm:cxn modelId="{4009CEB0-83C3-47EB-8DD9-ABE5172E4CA3}" type="presParOf" srcId="{5AB2B695-0BF4-4445-B85A-7B2F6C6306B8}" destId="{0EE8EFF4-41D5-47DB-ABF5-6EB9CC936483}" srcOrd="0" destOrd="0" presId="urn:microsoft.com/office/officeart/2005/8/layout/hierarchy1"/>
    <dgm:cxn modelId="{72BB6F59-A61E-42A0-BF7B-F8AA44BAEA9D}" type="presParOf" srcId="{0EE8EFF4-41D5-47DB-ABF5-6EB9CC936483}" destId="{33B7372B-65B7-4E5D-844A-13BB6078FD55}" srcOrd="0" destOrd="0" presId="urn:microsoft.com/office/officeart/2005/8/layout/hierarchy1"/>
    <dgm:cxn modelId="{52938ACD-5313-46B6-A41A-EDC2A75DDEA8}" type="presParOf" srcId="{0EE8EFF4-41D5-47DB-ABF5-6EB9CC936483}" destId="{C5A19C2B-F878-4465-90CF-9CA593C8C048}" srcOrd="1" destOrd="0" presId="urn:microsoft.com/office/officeart/2005/8/layout/hierarchy1"/>
    <dgm:cxn modelId="{4C889F87-45B7-4DC4-88B7-4B59DE8D2E42}" type="presParOf" srcId="{5AB2B695-0BF4-4445-B85A-7B2F6C6306B8}" destId="{B03996B9-2FAB-4BA1-B706-CF00BE5E42DF}" srcOrd="1" destOrd="0" presId="urn:microsoft.com/office/officeart/2005/8/layout/hierarchy1"/>
    <dgm:cxn modelId="{997AE9A0-A8CC-4B87-992D-5D80F1CC2BF8}" type="presParOf" srcId="{89A6E6DF-C538-40B6-9260-2EA565405923}" destId="{44EF7582-3F59-4D6C-8275-9A10E0C1A6FA}" srcOrd="2" destOrd="0" presId="urn:microsoft.com/office/officeart/2005/8/layout/hierarchy1"/>
    <dgm:cxn modelId="{94D0D49F-91FC-4801-8FC0-A56F24E062D3}" type="presParOf" srcId="{89A6E6DF-C538-40B6-9260-2EA565405923}" destId="{75079131-7459-4FBC-AED5-39C2D48303FB}" srcOrd="3" destOrd="0" presId="urn:microsoft.com/office/officeart/2005/8/layout/hierarchy1"/>
    <dgm:cxn modelId="{1403824A-ECF3-4369-AB1F-E75D5329996F}" type="presParOf" srcId="{75079131-7459-4FBC-AED5-39C2D48303FB}" destId="{60D2FF72-BA37-4684-9530-3094EC038DD8}" srcOrd="0" destOrd="0" presId="urn:microsoft.com/office/officeart/2005/8/layout/hierarchy1"/>
    <dgm:cxn modelId="{03D25C48-162E-4B4E-9F53-7F3FC884B170}" type="presParOf" srcId="{60D2FF72-BA37-4684-9530-3094EC038DD8}" destId="{941E5DE2-227B-4E6A-A358-11E5F4E37EF8}" srcOrd="0" destOrd="0" presId="urn:microsoft.com/office/officeart/2005/8/layout/hierarchy1"/>
    <dgm:cxn modelId="{5EA2A98F-9175-40C6-90B1-7E2FA1E06373}" type="presParOf" srcId="{60D2FF72-BA37-4684-9530-3094EC038DD8}" destId="{81974ED2-FAE7-4761-8F8F-D649BBE8B834}" srcOrd="1" destOrd="0" presId="urn:microsoft.com/office/officeart/2005/8/layout/hierarchy1"/>
    <dgm:cxn modelId="{E03674DE-B77F-4805-9E74-AB921279F0DE}" type="presParOf" srcId="{75079131-7459-4FBC-AED5-39C2D48303FB}" destId="{CE6B28C5-DA2B-44FC-A1EC-02B7B1DF76C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31BBEE-A930-4D1B-A012-63A3D9F96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680F2-1351-4A04-94CB-6A40E14F9C28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19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29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30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34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EAC2-58EA-43BF-824E-01DE2F1B0152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386080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581525"/>
            <a:ext cx="5327650" cy="503238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688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688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3C3E5-7733-486F-BF9D-64BCD64C2D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D273F-6A06-482A-B04D-1C22E7A7C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BEFAC-3341-4188-AD90-D868820E0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8613" y="1600200"/>
            <a:ext cx="3278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5D031-D214-443D-9294-24E504147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983-416E-44BE-8C62-59D10BCB2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37790-A4D7-409F-B57D-0F3589D02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E982-B8A5-4BA2-878F-A6A47FB272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9DF7E-C3EB-4419-97C9-6775A68B9D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EA21-BE58-4E8E-89DD-5D1FCFDBC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2E64C-E736-4805-A143-EE1D21D05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613" y="274638"/>
            <a:ext cx="48783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8F4E-D36C-4830-A715-F5F52367C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600200"/>
            <a:ext cx="6707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DEA347-5937-40B0-99BC-D7535A6D32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5345921"/>
            <a:ext cx="7500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Тестирование и отладка </a:t>
            </a:r>
          </a:p>
          <a:p>
            <a:pPr algn="ctr"/>
            <a:r>
              <a:rPr lang="ru-RU" sz="4000" b="1" i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программных продуктов</a:t>
            </a:r>
            <a:endParaRPr lang="ru-RU" sz="4000" b="1" i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1520" y="116632"/>
            <a:ext cx="8712968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Следовательно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2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в любой нетривиальной программе на любой стадии ее  готовности содержатся необнаруженные ошибки; </a:t>
            </a:r>
            <a:endParaRPr lang="ru-RU" sz="22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технико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 экономическая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проблема, 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основанная на компромиссе время — полнота. 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Детективность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 тест должен с большой вероятностью  обнаруживать возможные ошибки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Покрывающая способность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 один тест должен выявлять как можно больше ошибок.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Воспроизводимость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 ошибка должна выявляться независимо от изменяющихся условий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(например, от временных  соотношений)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 это труднодостижимо для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времязависимых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программ, результаты которых часто невоспроизводимы.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Только на основании выбранного критерия можно  определить тот момент времени, когда конечное множество тестов  окажется достаточным для проверки программы с некоторой полнотой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(степень полноты, впрочем, определяется  экспериментально).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184572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Используется два вида критериев: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функциональные тесты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составляются исходя из  спецификации программы;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структурные тесты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составляются исходя из текста  программы.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132856"/>
          <a:ext cx="8856984" cy="458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2298"/>
                <a:gridCol w="4684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Вид критерия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Функциональность тестов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Функциональные</a:t>
                      </a:r>
                      <a:endParaRPr lang="ru-RU" sz="1600" b="1" i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Тестирование классов входных данных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Содержать представителей всех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классов входных и выходных данных и точки на границах классов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Тестирование классов выходных данных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Тестирование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функций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Каждая функция внешнего интерфейса должна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быть проверена 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  <a:sym typeface="Symbol"/>
                        </a:rPr>
                        <a:t> 1 раза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Структурные</a:t>
                      </a:r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Тестирование команд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Каждая команда (оператор)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должна быть выполнена 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  <a:sym typeface="Symbol"/>
                        </a:rPr>
                        <a:t> 1 раза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Критерий С1 – тестирование ветвей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Каждая </a:t>
                      </a:r>
                      <a:r>
                        <a:rPr lang="ru-RU" sz="1600" b="1" dirty="0" err="1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ветвь</a:t>
                      </a:r>
                      <a:r>
                        <a:rPr lang="ru-RU" sz="1600" b="1" baseline="0" dirty="0" err="1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должна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быть выполнена 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  <a:sym typeface="Symbol"/>
                        </a:rPr>
                        <a:t> 1 раза</a:t>
                      </a:r>
                      <a:endParaRPr lang="ru-RU" sz="1600" b="1" dirty="0" smtClean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Критерий С2 – тестирование путей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Каждый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путь в графе программы должен быть выполнен более 1 раза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309320"/>
            <a:ext cx="72923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Траектории вычислений при структурном тестировании</a:t>
            </a:r>
            <a:endParaRPr lang="ru-RU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328948"/>
            <a:ext cx="8761243" cy="505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721" y="188640"/>
            <a:ext cx="7592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 </a:t>
            </a:r>
          </a:p>
          <a:p>
            <a:r>
              <a:rPr lang="en-US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белого ящика</a:t>
            </a:r>
            <a:r>
              <a:rPr lang="en-US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черного ящика</a:t>
            </a:r>
            <a:r>
              <a:rPr lang="en-US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000" dirty="0"/>
          </a:p>
        </p:txBody>
      </p:sp>
      <p:pic>
        <p:nvPicPr>
          <p:cNvPr id="74754" name="Picture 2" descr="Картинки по запросу Тестирование “белого ящика” и “черного ящика”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56792"/>
            <a:ext cx="8280920" cy="493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51520" y="440373"/>
            <a:ext cx="864096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 тестировании 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«белого ящика»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(англ.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white-box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testing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  также говорят — прозрачного ящика)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разработчик теста имеет доступ к исходному коду и может писать код, который связан с  библиотеками тестируемого ПО.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типично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юнит-тестирования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unit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testing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), при котором тестируются только отдельные части системы. </a:t>
            </a:r>
          </a:p>
        </p:txBody>
      </p:sp>
      <p:pic>
        <p:nvPicPr>
          <p:cNvPr id="72707" name="Picture 3" descr="Картинки по запросу Тестирование “белого ящика”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09120"/>
            <a:ext cx="198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37962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Оно обеспечивает то, что    компоненты  конструкции работоспособны и устойчивы до определенной степени.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79512" y="476672"/>
            <a:ext cx="882047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 тестировании 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«черного ящика»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(англ.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black-box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testing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тестировщик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имеет доступ к ПО только через те же интерфейсы, что и заказчик или пользователь, либо через внешние интерфейсы, позволяющие другому компьютеру либо другому процессу подключиться к системе для тестирования.  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0659" name="Picture 3" descr="Картинки по запросу Тестирование “белого ящика”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553833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процессов с уверенностью в том, что эти события  вызывают тот же отклик, что и реальные нажатия клавиш и кнопок мыши. </a:t>
            </a:r>
            <a:endParaRPr lang="ru-RU" sz="20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17729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Например,  тестирующий модуль может виртуально нажимать клавиши или кнопки мыши в тестируемой программе с помощью механизма взаимодействия</a:t>
            </a:r>
            <a:br>
              <a:rPr lang="ru-RU" sz="20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1520" y="1268760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внешней спецификации разрабатываются тесты: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для каждого класса входных данных;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42913" marR="0" lvl="0" indent="-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для граничных и особых значений входных данных.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Контролируется, все ли классы выходных данных при этом проверяются, и добавляются при необходимости нужные тесты.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Готовятся тесты, проверяющие исключительные ситуации, недопустимые входные данные, аварийные ситуации. </a:t>
            </a: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тексту программы проверяется, все ли условные  переходы выполнены в каждом направлении (С1). При необходимости добавляются новые тесты.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Порядок разработки тестов</a:t>
            </a:r>
            <a:endParaRPr lang="ru-RU" sz="2800" dirty="0"/>
          </a:p>
        </p:txBody>
      </p:sp>
      <p:sp>
        <p:nvSpPr>
          <p:cNvPr id="66564" name="AutoShape 4" descr="Картинки по запросу тест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Картинки по запросу тес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749" y="44624"/>
            <a:ext cx="2634755" cy="124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512" y="697914"/>
            <a:ext cx="87849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Аксиомы тестирования: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Тест должен быть направлен на обнаружение ошибки, а не на подтверждение правильности программы.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Автор теста — не автор программы.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Тесты разрабатываются одновременно или до разработки программы.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Необходимо предсказывать ожидаемые результаты теста до его выполнения и анализировать причины расхождения  результатов.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Предыдущее тестирование необходимо повторять после каждого внесения исправлений в программу.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 Следует повторять полное тестирование после внесения изменений в программу или после переноса ее в другую среду.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84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7. В те программы, в которых обнаружено много ошибок,  необходимо дополнить первоначальный набор тестов.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4868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Автоматизация тестирования</a:t>
            </a:r>
            <a:endParaRPr lang="ru-RU" sz="28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505104"/>
            <a:ext cx="871296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Автоматизация прогона тестов: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пишутся командные файлы для запуска  программы с каждым тестом из набора и сравнением реального  результата с ожидаемым.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Существуют специальные средства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(например система MIL-S для PL/1 фирмы IBM).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Разрабатывается стандарт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IEEE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скриптового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языка для описания тестовых  наборов.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6626" name="Picture 2" descr="https://hsto.org/getpro/habr/post_images/ed7/866/6a5/ed78666a5557af3c8b1d88b4d52e250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-49137"/>
            <a:ext cx="2500330" cy="140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476672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Средства автоматизации подготовки тестов и анализа их  результатов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1) Генераторы случайных тестов в заданных областях  входных данных.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2) Отладчики (для локализации ошибок).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3) Анализаторы динамики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profilers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). Обычно входят в состав отладчиков; применяются для проверки соответствия тестовых наборов структурным критериям тестирования.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Средства автоматической генерации структурных тестов методом «символического выполнения» Кинга.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s://img06.rl0.ru/34434f3621fb999206f8f82a5f8aa27b/c685x248/magora-systems.ru/media/testing_top_pic_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448" y="4586988"/>
            <a:ext cx="5155032" cy="186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548680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В целом разработчики различают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дефекты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 программного обеспечения и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сбои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. 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indent="179388" algn="just"/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indent="179388" algn="just"/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indent="179388" algn="just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В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случае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сбоя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 программа ведет себя не так, как ожидает пользователь. 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indent="179388" algn="just"/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indent="179388" algn="just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Дефект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— это ошибка/неточность, которая может быть (а может и не быть) следствием сбоя.</a:t>
            </a:r>
            <a:r>
              <a:rPr lang="en-US" sz="2400" b="1" dirty="0">
                <a:solidFill>
                  <a:srgbClr val="0000CC"/>
                </a:solidFill>
                <a:latin typeface="Georgia" pitchFamily="18" charset="0"/>
              </a:rPr>
              <a:t> 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5857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Модульное тестирование</a:t>
            </a:r>
            <a:endParaRPr lang="ru-RU" sz="30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484784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Модульное тестирование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это тестирование программы на уровне отдельно взятых модулей, функций или классов.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модульного тестирования заключается в выявлении 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локализованных в модуле ошибок в реализации алгоритмов, а также в  определении степени готовности системы к переходу на  следующий уровень разработки и тестирования.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Модульное  тестирование проводится по принципу «белого ящика», т. е. основывается на знании внутренней структуры программы и часто включает те или иные методы анализа покрытия кода.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530" name="Picture 2" descr="http://juice-health.ru/images/program/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-76541"/>
            <a:ext cx="3000364" cy="160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-59914"/>
            <a:ext cx="878497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Модульное тестирование обычно подразумевает создание  вокруг каждого модуля определенной среды, включающей  заглушки для всех интерфейсов тестируемого модуля. </a:t>
            </a:r>
            <a:endParaRPr kumimoji="0" lang="en-US" sz="225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Некоторые из них могут использоваться для подачи входных значений, другие — для анализа результатов, присутствие третьих может быть продиктовано требованиями, накладываемыми компилятором и сборщиком. </a:t>
            </a:r>
            <a:endParaRPr lang="en-US" sz="225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уровне модульного тестирования проще всего обнаружить дефекты, связанные с алгоритмическими ошибками и ошибками кодирования алгоритмов, типа работы с условиями и  счетчиками циклов, а также с использованием локальных переменных и ресурсов. Ошибки, связанные с неверной трактовкой данных, некорректной реализацией интерфейсов,</a:t>
            </a:r>
            <a:r>
              <a:rPr kumimoji="0" lang="en-US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совместимостью,  производительностью и т. п., обычно пропускаются на уровне модульного тестирования и выявляются на более поздних стадиях тестирования. 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504" y="-71527"/>
            <a:ext cx="885698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Являясь по способу исполнения структурным тестированием или тестированием «белого ящика», модульное тестирование  характеризуется степенью, в которой тесты выполняют или  покрывают логику программы (исходный текст). 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Тесты, связанные со структурным тестированием, строятся по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следующим принципам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на основе анализа потока управления. В этом случае  элементы, которые должны быть покрыты при прохождении тестов, определяются на основе структурных критериев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тестирования СО, CI, C2. К ним относятся вершины, дуги, пути управляющего графа программы (УГП), условия,  комбинации условий и т. п.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на основе анализа потока данных, когда элементы,  которые должны быть покрыты, определяются на основе  потока данных, т. е. информационного графа программы.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Тестирование на основе потока управления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669450"/>
            <a:ext cx="8712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структурным критериям тестирования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следует добавить критерий покрытия условий, заключающийся в покрытии всех логических (булевых) условий в программе. </a:t>
            </a:r>
          </a:p>
          <a:p>
            <a:pPr lvl="0" indent="35877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Критерии покрытия решений (ветвей — С1) и условий не заменяют друг друга, поэтому на практике используется комбинированный критерий покрытия условий/решений, совмещающий требования по покрытию и решений, и условий.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386" name="Picture 2" descr="http://incframework.com/content/images/section-image-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194936"/>
            <a:ext cx="1785950" cy="166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51520" y="1506264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 популярным критериям относится критерий покрытия функций программы, согласно которому каждая функция  программы должна быть вызвана хотя бы 1 раз, и критерий покрытия вызовов, согласно которому каждый вызов каждой функции в программе должен быть осуществлен хотя бы 1 раз.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Критерий покрытия вызовов известен также как критерий покрытия пар вызовов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call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pair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coverage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2951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Тестирование на основе потока данных</a:t>
            </a:r>
            <a:endParaRPr lang="ru-RU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51520" y="1600339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Этот вид  тестирования направлен на выявление ссылок на неинициализированные переменные и избыточные присваивания (аномалий потока  данных).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Стратегия  требует тестирования всех взаимосвязей, включающих в себя  ссылку (использование) и определение переменной, на которую указывает ссылка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(т. е. требуется покрытие дуг информационного графа программы)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Недостаток стратегии в том, что она не включает критерий С1 и не гарантирует покрытия решений.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51520" y="142852"/>
            <a:ext cx="85689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Первая фаза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соответствует статическому анализу программы, задача которого состоит в получении графа программы и  зависящего от него и от критерия тестирования множества элементов, которые необходимо покрыть тестами.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третьей фазе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известным путям тестирования  осуществляется поиск подходящих тестов, реализующих прохождение этих путей.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Вторая фаза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обеспечивает выбор тестовых путей.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Выделяют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три подхода к построению тестовых путей: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статические методы;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динамические методы;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методы реализуемых путей.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Статические методы</a:t>
            </a:r>
            <a:endParaRPr kumimoji="0" lang="ru-RU" sz="26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Самое простое и легко реализуемое  решение — построение каждого пути посредством постепенного его удлинения за счет добавления дуг, пока не будет достигнута выходная вершина управляющего графа программы.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 идея может быть усилена в так называемых адаптивных методах,  которые каждый раз добавляют только один тестовый путь  (входной тест), используя предыдущие пути (тесты) как руководство для выбора последующих путей в соответствии с некоторой стратегией. Чаще всего адаптивные стратегии применяются по отношению к критерию С1.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Основной недостаток статических методов заключается в том, что не учитывается возможная 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нереализуемость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построенных путей тестирования.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Динамические методы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Такие методы предполагают  построение полной системы тестов, удовлетворяющих заданному  критерию, путем одновременного решения задачи построения  покрывающего множества путей и тестовых данных. При этом можно автоматически учитывать реализуемость или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нереализуемость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ранее рассмотренных путей или их частей.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Основной идеей  динамических методов является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подсоединение 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начальным  реализуемым отрезкам путей дальнейших их частей так, чтобы: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1) не терять при этом реализуемости вновь полученных путей;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2) покрыть требуемые элементы структуры программы.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14282" y="71414"/>
            <a:ext cx="871543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Методы реализуемых путей</a:t>
            </a:r>
          </a:p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Данная методика заключается в выделении из множества путей подмножества всех реализуемых путей. После этого покрывающее множество путей строится из полученного подмножества реализуемых путей. </a:t>
            </a:r>
            <a:endParaRPr lang="ru-RU" sz="225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Достоинство статических методов состоит в сравнительно  небольшом количестве необходимых ресурсов как при  использовании, так и при разработке. Однако их реализация может  содержать непредсказуемый процент брака (нереализуемых путей). 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Кроме того, в этих системах переход от покрывающего  множества путей к полной системе тестов пользователь должен  осуществить вручную, а эта работа достаточно трудоемкая. </a:t>
            </a:r>
          </a:p>
          <a:p>
            <a:pPr lvl="0" indent="357188" algn="just" eaLnBrk="0" hangingPunct="0"/>
            <a:r>
              <a:rPr lang="ru-RU" sz="2250" b="1" dirty="0" smtClean="0">
                <a:solidFill>
                  <a:srgbClr val="0000CC"/>
                </a:solidFill>
                <a:latin typeface="Georgia" pitchFamily="18" charset="0"/>
              </a:rPr>
              <a:t>Динамические методы требуют значительно больших ресурсов как при  разработке, так и при </a:t>
            </a:r>
            <a:r>
              <a:rPr lang="ru-RU" sz="2250" b="1" dirty="0" smtClean="0">
                <a:solidFill>
                  <a:srgbClr val="0000CC"/>
                </a:solidFill>
                <a:latin typeface="Georgia" pitchFamily="18" charset="0"/>
              </a:rPr>
              <a:t>эксплуатации.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1"/>
          <p:cNvSpPr>
            <a:spLocks noChangeArrowheads="1"/>
          </p:cNvSpPr>
          <p:nvPr/>
        </p:nvSpPr>
        <p:spPr bwMode="auto">
          <a:xfrm>
            <a:off x="216024" y="-133663"/>
            <a:ext cx="86764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Общепринятая практика 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состоит в том, что после</a:t>
            </a:r>
            <a:r>
              <a:rPr kumimoji="0" lang="en-US" sz="23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завершения продукта и до передачи его заказчику независимой группой </a:t>
            </a:r>
            <a:r>
              <a:rPr kumimoji="0" lang="ru-RU" sz="235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тестировщиков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проводится тестирование ПО.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Эта практика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часто выражается в виде отдельной фазы тестирования (в общем цикле разработки ПО), которая часто используется для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компенсирования задержек, возникающих на предыдущих стадиях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разработки.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Другая практика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состоит в том, что тестирование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начинается вместе с началом проекта и продолжается параллельно созданию продукта до завершения проекта.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Второй путь обычно требует больших трудозатрат, но качество тестирования при этом будет выше.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428604"/>
            <a:ext cx="668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Интеграционное тестирование</a:t>
            </a:r>
            <a:endParaRPr lang="ru-RU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http://greenstringfarm.com/pages/images/digital-communication-term-papers-376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29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285860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Интеграционное тестирование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это тестирование части системы, состоящей из двух и более модулей. Основная задача интеграционного тестирования — поиск дефектов, связанных с ошибками в реализации и интерпретации интерфейсного  взаимодействия между модулями.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технологической точки зрения интеграционное  тестирование является количественным развитием модульного, поскольку так же, как и модульное тестирование, оперирует интерфейсами модулей и подсистем и требует создания тестового окружения, включая заглушки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Stub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 на месте отсутствующих модулей.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357158" y="1392873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Основная разница между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модульным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интеграционным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тестированием состоит в целях, т. е. в типах обнаруживаемых дефектов, которые, в свою очередь, определяют стратегию выбора входных данных и методов анализа. </a:t>
            </a:r>
          </a:p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частности, на уровне  интеграционного тестирования часто применяются методы, связанные с  покрытием интерфейсов, например, вызовов функций или  методов, или анализ использования интерфейсных объектов, таких как глобальные ресурсы, средства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коммуникаций,  предоставляемых операционной системой.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285720" y="-71462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рисунке приведена структура комплекса программ К,  состоящего из оттестированных на этапе модульного тестирования модулей М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М,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М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М,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М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1785926"/>
          <a:ext cx="6834214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64311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Задача, решаемая  методом интеграционного тестирования, — тестирование  межмодульных связей, реализующихся при исполнении программного обеспечения комплекса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algn="just"/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algn="just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Интеграционное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  использует модель «белого ящика» на модульном уровне.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lvl="0" indent="360363" algn="just" eaLnBrk="0" hangingPunct="0"/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algn="just" eaLnBrk="0" hangingPunct="0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400" b="1" dirty="0" err="1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тестировщику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текст программы известен с детальностью до вызова всех модулей, входящих в тестируемый комплекс,  применение структурных критериев на данном этапе возможно и  оправданно.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402" name="Picture 2" descr="http://www.if4it.com/IMAGES/ENVS/Integration_Testing_Environment_Pur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"/>
            <a:ext cx="1785950" cy="132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85720" y="71414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Интеграционное тестирование применяется на этапе сборки модульно оттестированных модулей в единый комплекс.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Известны два метода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сборки модулей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•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монолитный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характеризующийся одновременным  объединением всех модулей в тестируемый комплекс; 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•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инкрементальный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характеризующийся пошаговым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помодульным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 наращиванием комплекса программ с пошаговым тестированием собираемого комплекса.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1139" name="Picture 3" descr="http://3.bp.blogspot.com/-XgMw1av3re0/VhEJwOlGTTI/AAAAAAAAA74/ocOiKqaDgF0/s1600/Integr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14439"/>
            <a:ext cx="3857651" cy="1843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eaLnBrk="0" hangingPunct="0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0028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инкрементальном методе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выделяют две стратегии добавления модулей: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algn="just" eaLnBrk="0" hangingPunct="0"/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сверху вниз»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соответствующее ему восходящее  тестирование;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lvl="0" algn="just" eaLnBrk="0" hangingPunct="0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снизу вверх»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соответственно нисходящее  тестирование. 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indent="360363" algn="just" eaLnBrk="0" hangingPunct="0"/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Times New Roman" pitchFamily="18" charset="0"/>
            </a:endParaRPr>
          </a:p>
          <a:p>
            <a:pPr indent="360363" algn="just" eaLnBrk="0" hangingPunct="0"/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Особенности </a:t>
            </a:r>
            <a:r>
              <a:rPr lang="ru-RU" sz="2400" b="1" i="1" dirty="0" smtClean="0">
                <a:solidFill>
                  <a:srgbClr val="0028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монолитного тестирования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 заключаются в  следующем: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для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замены не разработанных к моменту тестирования модулей, кроме самого верхнего (К на рис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.),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необходимо  дополнительно разрабатывать драйверы (</a:t>
            </a:r>
            <a:r>
              <a:rPr lang="ru-RU" sz="2400" b="1" dirty="0" err="1" smtClean="0">
                <a:solidFill>
                  <a:srgbClr val="0000CC"/>
                </a:solidFill>
                <a:latin typeface="Georgia" pitchFamily="18" charset="0"/>
              </a:rPr>
              <a:t>test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Georgia" pitchFamily="18" charset="0"/>
              </a:rPr>
              <a:t>driver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) и/или заглушки(</a:t>
            </a:r>
            <a:r>
              <a:rPr lang="ru-RU" sz="2400" b="1" dirty="0" err="1" smtClean="0">
                <a:solidFill>
                  <a:srgbClr val="0000CC"/>
                </a:solidFill>
                <a:latin typeface="Georgia" pitchFamily="18" charset="0"/>
              </a:rPr>
              <a:t>stub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), замещающие отсутствующие на момент сеанса  тестирования модули нижних уровней. </a:t>
            </a:r>
          </a:p>
          <a:p>
            <a:pPr lvl="0" algn="just" eaLnBrk="0" hangingPunct="0"/>
            <a:endParaRPr lang="ru-RU" sz="24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58689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Georgia" pitchFamily="18" charset="0"/>
              </a:rPr>
              <a:t>Системное тестирование</a:t>
            </a:r>
            <a:endParaRPr lang="ru-RU" sz="3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0354" name="Picture 2" descr="https://geniusmarketing.me/wp-content/uploads/2016/03/AB-testir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881" y="0"/>
            <a:ext cx="2036151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14282" y="1297151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Системное тестирование качественно отличается от  интеграционного и модульного уровней.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Системное тестирование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рассматривает тестируемую систему в целом и оперирует на уровне пользовательских интерфейсов, в отличие от последних фаз интеграционного тестирования, которое оперирует на уровне  интерфейсов модулей.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Различны и цели этих уровней  тестирования. На уровне системы часто сложно и малоэффективно  анализировать прохождение тестовых траекторий внутри программы или отслеживать правильность работы конкретных функций.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Основная задача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системного тестирования — выявления дефектов, связанных с работой системы в целом, таких как неверное  использование ресурсов системы, непредусмотренные комбинации данных пользовательского уровня, несовместимость с  окружением, непредусмотренные сценарии использования,  отсутствующая или неверная функциональность, неудобство в применении и т. п.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Системное тестирование производится над проектом в целом с помощью метода «черного ящика». Структура программы не имеет никакого значения, для проверки доступны только входы и выходы, видимые пользователю. </a:t>
            </a:r>
          </a:p>
          <a:p>
            <a:pPr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Тестированию подлежат коды и пользовательская документация.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85720" y="749931"/>
            <a:ext cx="85011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Категории тестов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системного тестирования: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Полнота решения функциональных задач.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Стрессовое тестирование — на предельных объемах  нагрузки входного потока.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Корректность использования ресурсов (утечка памяти, возврат ресурсов).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Оценка производительности.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Эффективность защиты от искажения данных и  некорректных действий.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 Проверка инсталляции и конфигурации на разных  платформах.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7. Корректность документации.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85720" y="1333577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Поскольку системное тестирование проводится на  пользовательских интерфейсах, создается иллюзия того, что построение специальной системы автоматизации тестирования не всегда  необходимо. </a:t>
            </a:r>
          </a:p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Однако объемы данных на этом уровне таковы, что обычно более эффективным подходом является полная или  частичная автоматизация тестирования, что приводит к созданию тестовой системы, гораздо более сложной, чем система  тестирования, применяемая на уровне тестирования модулей или их комбинаций.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1"/>
          <p:cNvSpPr>
            <a:spLocks noChangeArrowheads="1"/>
          </p:cNvSpPr>
          <p:nvPr/>
        </p:nvSpPr>
        <p:spPr bwMode="auto">
          <a:xfrm>
            <a:off x="251520" y="502796"/>
            <a:ext cx="8640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Уровни тестирования: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" algn="l"/>
                <a:tab pos="4429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•</a:t>
            </a:r>
            <a:r>
              <a:rPr lang="ru-RU" sz="2400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модульное тестирование: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" algn="l"/>
                <a:tab pos="4429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тестируется минимально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возможный для тестирования компонент, например отдельный класс или функция;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" algn="l"/>
                <a:tab pos="44291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интеграционное тестирование: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проверяется, есть ли какие- либо проблемы в интерфейсах и взаимодействии между интегрируемыми компонентами, например, не передается информация, передается некорректная информация;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системное тестирование:</a:t>
            </a:r>
          </a:p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тестируется интегрированная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система на ее соответствие исходным требованиям: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  <p:pic>
        <p:nvPicPr>
          <p:cNvPr id="380931" name="Picture 3" descr="https://img02.rl0.ru/4db8463ecd6b6080036ac0d6ef18a7ea/c495x343/comaqa.by/wp-content/uploads/2015/05/test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7244" y="-171400"/>
            <a:ext cx="2726755" cy="188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768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альфа-тестирование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имитация реальной работы 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системой штатными разработчиками либо реальная работа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системой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потенциальными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пользователями (заказчиком) на стороне разработчика.</a:t>
            </a:r>
          </a:p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hangingPunct="0"/>
            <a:r>
              <a:rPr lang="ru-RU" sz="2400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Часто альфа-тестирование применяется для законченного продукта в качестве внутреннего приемочного тестирования. Иногда альфа</a:t>
            </a:r>
            <a:r>
              <a:rPr lang="ru-RU" sz="2400" dirty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 выполняется под отладчиком или с  использованием окружения, которое помогает быстро  выявлять найденные ошибки. Обнаруженные ошибки могут быть переданы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тестировщикам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для дополнительного исследования в окружении, подобном тому, в котором  будет использоваться ПО; </a:t>
            </a:r>
          </a:p>
        </p:txBody>
      </p:sp>
      <p:pic>
        <p:nvPicPr>
          <p:cNvPr id="378882" name="Picture 2" descr="Картинки по запросу альфа-тестиров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-99392"/>
            <a:ext cx="1800200" cy="160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82341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бета-тестирование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— в некоторых случаях выполняется распространение версии с ограничениями (по  функциональности или времени работы) для некоторой группы лиц с тем, чтобы убедиться, что продукт содержит  достаточно мало ошибок. </a:t>
            </a:r>
          </a:p>
          <a:p>
            <a:pPr lvl="0" algn="just" eaLnBrk="0" hangingPunct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400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Иногда бета-тестирование  выполняется для того, чтобы получить обратную связь о продукте от его будущих пользователей.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  <p:pic>
        <p:nvPicPr>
          <p:cNvPr id="376834" name="Picture 2" descr="Картинки по запросу альфа-тестиров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0"/>
            <a:ext cx="1403648" cy="142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1"/>
          <p:cNvSpPr>
            <a:spLocks noChangeArrowheads="1"/>
          </p:cNvSpPr>
          <p:nvPr/>
        </p:nvSpPr>
        <p:spPr bwMode="auto">
          <a:xfrm>
            <a:off x="323528" y="265872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Выполнение программы с целью обнаружения ошибок  называется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Виды ошибок и способы их  обнаружения приведены в таблице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365224"/>
          <a:ext cx="8496944" cy="401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464496"/>
              </a:tblGrid>
              <a:tr h="5818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Виды программных ошибок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Способы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их обнаружения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71432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Синтаксические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Статический контроль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и диагностика компиляторами и компоновщиком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56172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Ошибки выполнения, выявляемые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автоматически: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а) переполнение, защита памяти;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б) несоответствие типов;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в) зацикливание</a:t>
                      </a:r>
                    </a:p>
                    <a:p>
                      <a:pPr algn="l"/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Динамический контроль:</a:t>
                      </a:r>
                    </a:p>
                    <a:p>
                      <a:pPr algn="l"/>
                      <a:endParaRPr lang="ru-RU" sz="1600" b="1" dirty="0" smtClean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аппаратурой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процессора;</a:t>
                      </a:r>
                      <a:endParaRPr lang="en-US" sz="1600" b="1" baseline="0" dirty="0" smtClean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en-US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run-time 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системы программирования;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операционной системой – по превышению лимита времени</a:t>
                      </a:r>
                    </a:p>
                  </a:txBody>
                  <a:tcPr/>
                </a:tc>
              </a:tr>
              <a:tr h="37256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Программа не соответствует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спецификации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Целенаправленное тестирование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256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Спецификация не соответствует</a:t>
                      </a:r>
                      <a:r>
                        <a:rPr lang="ru-RU" sz="1600" b="1" baseline="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 требованиям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Испытания, бета-тестирование</a:t>
                      </a:r>
                      <a:endParaRPr lang="ru-RU" sz="1600" b="1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Эффективность 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контроля 1-го вида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зависит и от языка, и от компилятора.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Контроль 2-го вида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осуществляется с помощью исключений —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Exceptions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весьма полезен для проверки правдоподобности промежуточных результатов.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— это набор контрольных входных данных совместно с ожидаемыми  результатами.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число входных данных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времязависимых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программ входят события и временные параметры.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/>
            <a:r>
              <a:rPr lang="ru-RU" sz="25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Ключевой вопрос </a:t>
            </a: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полнота тестирования: какое количество каких тестов  гарантирует, возможно, более полную проверку программы? </a:t>
            </a:r>
            <a:endParaRPr lang="ru-RU" sz="25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 lvl="0" indent="358775" algn="just" eaLnBrk="0" hangingPunct="0"/>
            <a:endParaRPr lang="ru-RU" sz="2500" b="1" dirty="0" smtClean="0">
              <a:solidFill>
                <a:srgbClr val="0000CC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8775" algn="just" eaLnBrk="0" hangingPunct="0"/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Исчерпывающая проверка на всем множестве входных данных  недостижима. </a:t>
            </a:r>
            <a:endParaRPr lang="ru-RU" sz="2500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667684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286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программа, вычисляющая функцию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двух  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переменных: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Y=f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(X, Z).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286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Если X, Y, Z 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real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то полное число тестов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86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(2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 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= 2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64=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10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286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Если на каждый тест тратить 1 мс, то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64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мс = = 800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86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лет.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86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3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581</TotalTime>
  <Words>676</Words>
  <Application>Microsoft Office PowerPoint</Application>
  <PresentationFormat>Экран (4:3)</PresentationFormat>
  <Paragraphs>266</Paragraphs>
  <Slides>40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113</vt:lpstr>
      <vt:lpstr>Custom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Татьяна</dc:creator>
  <cp:lastModifiedBy>АДМИН</cp:lastModifiedBy>
  <cp:revision>69</cp:revision>
  <dcterms:created xsi:type="dcterms:W3CDTF">2016-11-10T12:05:24Z</dcterms:created>
  <dcterms:modified xsi:type="dcterms:W3CDTF">2016-11-16T21:09:15Z</dcterms:modified>
</cp:coreProperties>
</file>